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notesSlides/notesSlide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2"/>
  </p:notesMasterIdLst>
  <p:sldIdLst>
    <p:sldId id="282" r:id="rId5"/>
    <p:sldId id="2145706698" r:id="rId6"/>
    <p:sldId id="2145706717" r:id="rId7"/>
    <p:sldId id="9981" r:id="rId8"/>
    <p:sldId id="2145706699" r:id="rId9"/>
    <p:sldId id="10014" r:id="rId10"/>
    <p:sldId id="9990" r:id="rId11"/>
    <p:sldId id="2145706700" r:id="rId12"/>
    <p:sldId id="259" r:id="rId13"/>
    <p:sldId id="2145706701" r:id="rId14"/>
    <p:sldId id="2145706702" r:id="rId15"/>
    <p:sldId id="301" r:id="rId16"/>
    <p:sldId id="2145706703" r:id="rId17"/>
    <p:sldId id="310" r:id="rId18"/>
    <p:sldId id="2145706704" r:id="rId19"/>
    <p:sldId id="2145706705" r:id="rId20"/>
    <p:sldId id="2145706000" r:id="rId21"/>
    <p:sldId id="2145706707" r:id="rId22"/>
    <p:sldId id="2145706708" r:id="rId23"/>
    <p:sldId id="2145706709" r:id="rId24"/>
    <p:sldId id="2145706710" r:id="rId25"/>
    <p:sldId id="2145706711" r:id="rId26"/>
    <p:sldId id="2145706712" r:id="rId27"/>
    <p:sldId id="2145706713" r:id="rId28"/>
    <p:sldId id="2145706714" r:id="rId29"/>
    <p:sldId id="2145706715" r:id="rId30"/>
    <p:sldId id="2145706716" r:id="rId31"/>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372520EB-AFB4-496D-AED2-D58D2623AC26}">
          <p14:sldIdLst>
            <p14:sldId id="282"/>
            <p14:sldId id="2145706698"/>
            <p14:sldId id="2145706717"/>
            <p14:sldId id="9981"/>
            <p14:sldId id="2145706699"/>
            <p14:sldId id="10014"/>
            <p14:sldId id="9990"/>
            <p14:sldId id="2145706700"/>
            <p14:sldId id="259"/>
            <p14:sldId id="2145706701"/>
            <p14:sldId id="2145706702"/>
            <p14:sldId id="301"/>
            <p14:sldId id="2145706703"/>
            <p14:sldId id="310"/>
            <p14:sldId id="2145706704"/>
            <p14:sldId id="2145706705"/>
            <p14:sldId id="2145706000"/>
            <p14:sldId id="2145706707"/>
            <p14:sldId id="2145706708"/>
            <p14:sldId id="2145706709"/>
            <p14:sldId id="2145706710"/>
            <p14:sldId id="2145706711"/>
            <p14:sldId id="2145706712"/>
            <p14:sldId id="2145706713"/>
            <p14:sldId id="2145706714"/>
            <p14:sldId id="2145706715"/>
            <p14:sldId id="214570671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F458625-6A47-BE23-1188-52F05F224EEB}" name="Reinhard Byl" initials="RB" userId="S::Reinhard.Byl@greenyard.group::070cd61d-c3a9-4411-b6b0-4dbf3f4a4be4" providerId="AD"/>
  <p188:author id="{731C0237-5963-DE48-C5DE-036EE6C9F4EC}" name="Cedric Pauwels" initials="CP" userId="S::Cedric.Pauwels@greenyard.group::34414ce4-4048-45ac-ac5c-ed45dc8c60e8" providerId="AD"/>
  <p188:author id="{D7A86FF6-2847-9E29-00B2-502A2B8E5916}" name="Nicolas De Clercq" initials="NC" userId="S::nicolas.declercq@greenyard.group::d52c07fa-1f73-4c92-acd5-ae293214d02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33"/>
    <a:srgbClr val="449944"/>
    <a:srgbClr val="88BB33"/>
    <a:srgbClr val="F2F2F2"/>
    <a:srgbClr val="00AACC"/>
    <a:srgbClr val="554422"/>
    <a:srgbClr val="EEDD44"/>
    <a:srgbClr val="FF7733"/>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57" autoAdjust="0"/>
    <p:restoredTop sz="94660"/>
  </p:normalViewPr>
  <p:slideViewPr>
    <p:cSldViewPr snapToGrid="0">
      <p:cViewPr varScale="1">
        <p:scale>
          <a:sx n="106" d="100"/>
          <a:sy n="106" d="100"/>
        </p:scale>
        <p:origin x="1110"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edric Pauwels" userId="34414ce4-4048-45ac-ac5c-ed45dc8c60e8" providerId="ADAL" clId="{5F419395-23EF-42EA-8FE9-A89B31734869}"/>
    <pc:docChg chg="delSld modSection">
      <pc:chgData name="Cedric Pauwels" userId="34414ce4-4048-45ac-ac5c-ed45dc8c60e8" providerId="ADAL" clId="{5F419395-23EF-42EA-8FE9-A89B31734869}" dt="2025-05-20T15:59:22.805" v="0" actId="47"/>
      <pc:docMkLst>
        <pc:docMk/>
      </pc:docMkLst>
      <pc:sldChg chg="del">
        <pc:chgData name="Cedric Pauwels" userId="34414ce4-4048-45ac-ac5c-ed45dc8c60e8" providerId="ADAL" clId="{5F419395-23EF-42EA-8FE9-A89B31734869}" dt="2025-05-20T15:59:22.805" v="0" actId="47"/>
        <pc:sldMkLst>
          <pc:docMk/>
          <pc:sldMk cId="992346153" sldId="2145706706"/>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C8049D-B681-4747-ADF5-DB1F2041CA98}" type="doc">
      <dgm:prSet loTypeId="urn:microsoft.com/office/officeart/2008/layout/VerticalCurvedList" loCatId="list" qsTypeId="urn:microsoft.com/office/officeart/2005/8/quickstyle/simple1" qsCatId="simple" csTypeId="urn:microsoft.com/office/officeart/2005/8/colors/accent3_2" csCatId="accent3" phldr="1"/>
      <dgm:spPr/>
      <dgm:t>
        <a:bodyPr/>
        <a:lstStyle/>
        <a:p>
          <a:endParaRPr lang="nl-BE"/>
        </a:p>
      </dgm:t>
    </dgm:pt>
    <dgm:pt modelId="{3A3952C1-3233-49FB-A530-0986D54B4BC0}">
      <dgm:prSet custT="1"/>
      <dgm:spPr>
        <a:xfrm>
          <a:off x="447121" y="191652"/>
          <a:ext cx="7138136" cy="791997"/>
        </a:xfrm>
        <a:prstGeom prst="roundRect">
          <a:avLst/>
        </a:prstGeom>
        <a:solidFill>
          <a:srgbClr val="336633">
            <a:lumMod val="20000"/>
            <a:lumOff val="80000"/>
          </a:srgbClr>
        </a:solidFill>
        <a:ln w="25400" cap="flat" cmpd="sng" algn="ctr">
          <a:solidFill>
            <a:srgbClr val="FFFFFF">
              <a:hueOff val="0"/>
              <a:satOff val="0"/>
              <a:lumOff val="0"/>
              <a:alphaOff val="0"/>
            </a:srgbClr>
          </a:solidFill>
          <a:prstDash val="solid"/>
        </a:ln>
        <a:effectLst/>
      </dgm:spPr>
      <dgm:t>
        <a:bodyPr/>
        <a:lstStyle/>
        <a:p>
          <a:pPr>
            <a:buNone/>
          </a:pPr>
          <a:r>
            <a:rPr lang="en-US" sz="1800" b="1" dirty="0">
              <a:solidFill>
                <a:srgbClr val="336633"/>
              </a:solidFill>
              <a:latin typeface="Calibri"/>
              <a:ea typeface="+mn-ea"/>
              <a:cs typeface="Calibri"/>
            </a:rPr>
            <a:t>Increase in net sales (</a:t>
          </a:r>
          <a:r>
            <a:rPr lang="en-US" sz="1800" b="1" dirty="0" err="1">
              <a:solidFill>
                <a:srgbClr val="336633"/>
              </a:solidFill>
              <a:latin typeface="Calibri"/>
              <a:ea typeface="+mn-ea"/>
              <a:cs typeface="Calibri"/>
            </a:rPr>
            <a:t>LfL</a:t>
          </a:r>
          <a:r>
            <a:rPr lang="en-US" sz="1800" b="1" dirty="0">
              <a:solidFill>
                <a:srgbClr val="336633"/>
              </a:solidFill>
              <a:latin typeface="Calibri"/>
              <a:ea typeface="+mn-ea"/>
              <a:cs typeface="Calibri"/>
            </a:rPr>
            <a:t>): </a:t>
          </a:r>
          <a:r>
            <a:rPr lang="en-US" sz="1800" b="0" dirty="0">
              <a:solidFill>
                <a:srgbClr val="336633"/>
              </a:solidFill>
              <a:latin typeface="Calibri"/>
              <a:ea typeface="+mn-ea"/>
              <a:cs typeface="Calibri"/>
            </a:rPr>
            <a:t>+5,1% to € 5,3bn, driven by a volume increase of 2,9%, price increases of 1,3% and an increase of service sales of 0,9%.</a:t>
          </a:r>
          <a:endParaRPr lang="en-GB" sz="1800" b="0" dirty="0">
            <a:solidFill>
              <a:srgbClr val="336633"/>
            </a:solidFill>
            <a:latin typeface="Calibri"/>
            <a:ea typeface="+mn-ea"/>
            <a:cs typeface="Calibri"/>
          </a:endParaRPr>
        </a:p>
      </dgm:t>
    </dgm:pt>
    <dgm:pt modelId="{DD6623C3-760E-4121-B02A-45CF4F65BB87}" type="parTrans" cxnId="{2B166719-1188-45EB-9D8D-C44C3A647A01}">
      <dgm:prSet/>
      <dgm:spPr/>
      <dgm:t>
        <a:bodyPr/>
        <a:lstStyle/>
        <a:p>
          <a:endParaRPr lang="nl-BE" sz="2400"/>
        </a:p>
      </dgm:t>
    </dgm:pt>
    <dgm:pt modelId="{CAC55710-E891-4435-A96D-C75C530C7490}" type="sibTrans" cxnId="{2B166719-1188-45EB-9D8D-C44C3A647A01}">
      <dgm:prSet/>
      <dgm:spPr>
        <a:xfrm>
          <a:off x="-6310338" y="-965285"/>
          <a:ext cx="7511303" cy="7511303"/>
        </a:xfrm>
        <a:prstGeom prst="blockArc">
          <a:avLst>
            <a:gd name="adj1" fmla="val 18900000"/>
            <a:gd name="adj2" fmla="val 2700000"/>
            <a:gd name="adj3" fmla="val 288"/>
          </a:avLst>
        </a:prstGeom>
        <a:noFill/>
        <a:ln w="25400" cap="flat" cmpd="sng" algn="ctr">
          <a:solidFill>
            <a:srgbClr val="336633">
              <a:shade val="60000"/>
              <a:hueOff val="0"/>
              <a:satOff val="0"/>
              <a:lumOff val="0"/>
              <a:alphaOff val="0"/>
            </a:srgbClr>
          </a:solidFill>
          <a:prstDash val="solid"/>
        </a:ln>
        <a:effectLst/>
      </dgm:spPr>
      <dgm:t>
        <a:bodyPr/>
        <a:lstStyle/>
        <a:p>
          <a:endParaRPr lang="nl-BE" sz="2400"/>
        </a:p>
      </dgm:t>
    </dgm:pt>
    <dgm:pt modelId="{410FA981-5452-404D-83B1-9B6C6C9625EB}">
      <dgm:prSet custT="1"/>
      <dgm:spPr>
        <a:xfrm>
          <a:off x="1151409" y="1954047"/>
          <a:ext cx="6433848" cy="791997"/>
        </a:xfrm>
        <a:prstGeom prst="roundRect">
          <a:avLst/>
        </a:prstGeom>
        <a:solidFill>
          <a:srgbClr val="336633">
            <a:lumMod val="20000"/>
            <a:lumOff val="80000"/>
          </a:srgbClr>
        </a:solidFill>
        <a:ln w="25400" cap="flat" cmpd="sng" algn="ctr">
          <a:solidFill>
            <a:srgbClr val="FFFFFF">
              <a:hueOff val="0"/>
              <a:satOff val="0"/>
              <a:lumOff val="0"/>
              <a:alphaOff val="0"/>
            </a:srgbClr>
          </a:solidFill>
          <a:prstDash val="solid"/>
        </a:ln>
        <a:effectLst/>
      </dgm:spPr>
      <dgm:t>
        <a:bodyPr/>
        <a:lstStyle/>
        <a:p>
          <a:pPr>
            <a:buNone/>
          </a:pPr>
          <a:r>
            <a:rPr lang="en-US" sz="1800" dirty="0">
              <a:solidFill>
                <a:srgbClr val="336633"/>
              </a:solidFill>
              <a:latin typeface="Calibri"/>
              <a:ea typeface="+mn-ea"/>
              <a:cs typeface="Calibri"/>
            </a:rPr>
            <a:t>Due to restructuring costs, higher depreciations and taxes, a lower financial result the </a:t>
          </a:r>
          <a:r>
            <a:rPr lang="en-US" sz="1800" b="1" dirty="0">
              <a:solidFill>
                <a:srgbClr val="336633"/>
              </a:solidFill>
              <a:latin typeface="Calibri"/>
              <a:ea typeface="+mn-ea"/>
              <a:cs typeface="Calibri"/>
            </a:rPr>
            <a:t>Net result of -€ 2,9 million lands -€ 18,1m below last year.</a:t>
          </a:r>
          <a:endParaRPr lang="en-GB" sz="1800" b="1" dirty="0">
            <a:solidFill>
              <a:srgbClr val="336633"/>
            </a:solidFill>
            <a:latin typeface="Calibri"/>
            <a:ea typeface="+mn-ea"/>
            <a:cs typeface="Calibri"/>
          </a:endParaRPr>
        </a:p>
      </dgm:t>
    </dgm:pt>
    <dgm:pt modelId="{A6ACF2C4-7670-4344-A823-53F1EB83AC87}" type="parTrans" cxnId="{2DA8DFCB-AE1B-4857-8075-C24DC1117337}">
      <dgm:prSet/>
      <dgm:spPr/>
      <dgm:t>
        <a:bodyPr/>
        <a:lstStyle/>
        <a:p>
          <a:endParaRPr lang="nl-BE" sz="2400"/>
        </a:p>
      </dgm:t>
    </dgm:pt>
    <dgm:pt modelId="{9FB57C44-88AC-4203-BEFC-45493EC355E9}" type="sibTrans" cxnId="{2DA8DFCB-AE1B-4857-8075-C24DC1117337}">
      <dgm:prSet/>
      <dgm:spPr/>
      <dgm:t>
        <a:bodyPr/>
        <a:lstStyle/>
        <a:p>
          <a:endParaRPr lang="nl-BE" sz="2400"/>
        </a:p>
      </dgm:t>
    </dgm:pt>
    <dgm:pt modelId="{6B848076-1C4C-48FF-954E-831BF1D4AB17}">
      <dgm:prSet custT="1"/>
      <dgm:spPr>
        <a:xfrm>
          <a:off x="930412" y="1072850"/>
          <a:ext cx="6654845" cy="791997"/>
        </a:xfrm>
        <a:prstGeom prst="roundRect">
          <a:avLst/>
        </a:prstGeom>
        <a:solidFill>
          <a:srgbClr val="336633">
            <a:lumMod val="20000"/>
            <a:lumOff val="80000"/>
          </a:srgbClr>
        </a:solidFill>
        <a:ln w="25400" cap="flat" cmpd="sng" algn="ctr">
          <a:solidFill>
            <a:srgbClr val="FFFFFF">
              <a:hueOff val="0"/>
              <a:satOff val="0"/>
              <a:lumOff val="0"/>
              <a:alphaOff val="0"/>
            </a:srgbClr>
          </a:solidFill>
          <a:prstDash val="solid"/>
        </a:ln>
        <a:effectLst/>
      </dgm:spPr>
      <dgm:t>
        <a:bodyPr/>
        <a:lstStyle/>
        <a:p>
          <a:pPr>
            <a:buNone/>
          </a:pPr>
          <a:r>
            <a:rPr lang="en-US" sz="1800" b="1" dirty="0">
              <a:solidFill>
                <a:srgbClr val="336633"/>
              </a:solidFill>
              <a:latin typeface="Calibri"/>
              <a:ea typeface="+mn-ea"/>
              <a:cs typeface="Calibri"/>
            </a:rPr>
            <a:t>Adjusted EBITDA decreases with € 3,5m, </a:t>
          </a:r>
          <a:r>
            <a:rPr lang="en-US" sz="1800" b="0" dirty="0">
              <a:solidFill>
                <a:srgbClr val="336633"/>
              </a:solidFill>
              <a:latin typeface="Calibri"/>
              <a:ea typeface="+mn-ea"/>
              <a:cs typeface="Calibri"/>
            </a:rPr>
            <a:t>landing at </a:t>
          </a:r>
          <a:r>
            <a:rPr lang="en-US" sz="1800" b="1" dirty="0">
              <a:solidFill>
                <a:srgbClr val="336633"/>
              </a:solidFill>
              <a:latin typeface="Calibri"/>
              <a:ea typeface="+mn-ea"/>
              <a:cs typeface="Calibri"/>
            </a:rPr>
            <a:t>€ 183,0m.</a:t>
          </a:r>
          <a:endParaRPr lang="en-GB" sz="1800" b="0" dirty="0">
            <a:solidFill>
              <a:srgbClr val="336633"/>
            </a:solidFill>
            <a:latin typeface="Calibri"/>
            <a:ea typeface="+mn-ea"/>
            <a:cs typeface="Calibri"/>
          </a:endParaRPr>
        </a:p>
      </dgm:t>
    </dgm:pt>
    <dgm:pt modelId="{79E1C301-0941-46FF-A66E-7EB7B1C22AB0}" type="parTrans" cxnId="{3B5E10F3-B532-4715-919C-19221685A272}">
      <dgm:prSet/>
      <dgm:spPr/>
      <dgm:t>
        <a:bodyPr/>
        <a:lstStyle/>
        <a:p>
          <a:endParaRPr lang="nl-BE" sz="2400"/>
        </a:p>
      </dgm:t>
    </dgm:pt>
    <dgm:pt modelId="{43F44E9E-7C91-43FC-9DCD-199C6F7A43EF}" type="sibTrans" cxnId="{3B5E10F3-B532-4715-919C-19221685A272}">
      <dgm:prSet/>
      <dgm:spPr/>
      <dgm:t>
        <a:bodyPr/>
        <a:lstStyle/>
        <a:p>
          <a:endParaRPr lang="nl-BE" sz="2400"/>
        </a:p>
      </dgm:t>
    </dgm:pt>
    <dgm:pt modelId="{4E8B49B4-853D-4F0E-8CD9-7B6D887A5F3B}">
      <dgm:prSet custT="1"/>
      <dgm:spPr>
        <a:xfrm>
          <a:off x="1151409" y="2834687"/>
          <a:ext cx="6433848" cy="791997"/>
        </a:xfrm>
        <a:prstGeom prst="roundRect">
          <a:avLst/>
        </a:prstGeom>
        <a:solidFill>
          <a:srgbClr val="336633">
            <a:lumMod val="20000"/>
            <a:lumOff val="80000"/>
          </a:srgbClr>
        </a:solidFill>
        <a:ln w="25400" cap="flat" cmpd="sng" algn="ctr">
          <a:solidFill>
            <a:srgbClr val="FFFFFF">
              <a:hueOff val="0"/>
              <a:satOff val="0"/>
              <a:lumOff val="0"/>
              <a:alphaOff val="0"/>
            </a:srgbClr>
          </a:solidFill>
          <a:prstDash val="solid"/>
        </a:ln>
        <a:effectLst/>
      </dgm:spPr>
      <dgm:t>
        <a:bodyPr/>
        <a:lstStyle/>
        <a:p>
          <a:pPr>
            <a:buNone/>
          </a:pPr>
          <a:r>
            <a:rPr lang="en-US" sz="1800" b="1" dirty="0">
              <a:solidFill>
                <a:srgbClr val="336633"/>
              </a:solidFill>
              <a:latin typeface="Calibri"/>
              <a:ea typeface="+mn-ea"/>
              <a:cs typeface="+mn-cs"/>
            </a:rPr>
            <a:t>Net Financial Debt drops by 3,7% to € 256,5m</a:t>
          </a:r>
          <a:r>
            <a:rPr lang="en-US" sz="1800" dirty="0">
              <a:solidFill>
                <a:srgbClr val="336633"/>
              </a:solidFill>
              <a:latin typeface="Calibri"/>
              <a:ea typeface="+mn-ea"/>
              <a:cs typeface="+mn-cs"/>
            </a:rPr>
            <a:t>, despite the impact of increasing inventories and the acquisition of Crème de la Crème. </a:t>
          </a:r>
          <a:r>
            <a:rPr lang="en-US" sz="1800" b="1" dirty="0">
              <a:solidFill>
                <a:srgbClr val="336633"/>
              </a:solidFill>
              <a:latin typeface="Calibri"/>
              <a:ea typeface="+mn-ea"/>
              <a:cs typeface="+mn-cs"/>
            </a:rPr>
            <a:t>Leverage improves slightly from 1,87x to 1,86x. </a:t>
          </a:r>
          <a:endParaRPr lang="en-GB" sz="1800" b="1" dirty="0">
            <a:solidFill>
              <a:srgbClr val="336633"/>
            </a:solidFill>
            <a:latin typeface="Calibri"/>
            <a:ea typeface="+mn-ea"/>
            <a:cs typeface="+mn-cs"/>
          </a:endParaRPr>
        </a:p>
      </dgm:t>
    </dgm:pt>
    <dgm:pt modelId="{624A207E-2360-49BA-B723-0731876751EC}" type="parTrans" cxnId="{A0D8B788-2A3C-4001-A172-39CC64E74FE3}">
      <dgm:prSet/>
      <dgm:spPr/>
      <dgm:t>
        <a:bodyPr/>
        <a:lstStyle/>
        <a:p>
          <a:endParaRPr lang="nl-BE"/>
        </a:p>
      </dgm:t>
    </dgm:pt>
    <dgm:pt modelId="{843C49EE-19C9-4F76-A008-5491EA01A4B3}" type="sibTrans" cxnId="{A0D8B788-2A3C-4001-A172-39CC64E74FE3}">
      <dgm:prSet/>
      <dgm:spPr/>
      <dgm:t>
        <a:bodyPr/>
        <a:lstStyle/>
        <a:p>
          <a:endParaRPr lang="nl-BE"/>
        </a:p>
      </dgm:t>
    </dgm:pt>
    <dgm:pt modelId="{53B91ADB-BB94-48BB-AA98-95F7D61BD466}">
      <dgm:prSet custT="1"/>
      <dgm:spPr>
        <a:xfrm>
          <a:off x="1151409" y="2834687"/>
          <a:ext cx="6433848" cy="791997"/>
        </a:xfrm>
        <a:solidFill>
          <a:srgbClr val="336633">
            <a:lumMod val="20000"/>
            <a:lumOff val="80000"/>
          </a:srgbClr>
        </a:solidFill>
        <a:ln w="25400" cap="flat" cmpd="sng" algn="ctr">
          <a:solidFill>
            <a:srgbClr val="FFFFFF">
              <a:hueOff val="0"/>
              <a:satOff val="0"/>
              <a:lumOff val="0"/>
              <a:alphaOff val="0"/>
            </a:srgbClr>
          </a:solidFill>
          <a:prstDash val="solid"/>
        </a:ln>
        <a:effectLst/>
      </dgm:spPr>
      <dgm:t>
        <a:bodyPr/>
        <a:lstStyle/>
        <a:p>
          <a:pPr>
            <a:buNone/>
          </a:pPr>
          <a:r>
            <a:rPr lang="en-US" sz="1800" b="1" kern="1200" dirty="0">
              <a:solidFill>
                <a:srgbClr val="336633"/>
              </a:solidFill>
              <a:latin typeface="Calibri"/>
              <a:ea typeface="+mn-ea"/>
              <a:cs typeface="+mn-cs"/>
            </a:rPr>
            <a:t>The Board will propose not to pay a dividend</a:t>
          </a:r>
          <a:r>
            <a:rPr lang="en-US" sz="1800" kern="1200" dirty="0">
              <a:solidFill>
                <a:srgbClr val="336633"/>
              </a:solidFill>
              <a:latin typeface="Calibri"/>
              <a:ea typeface="+mn-ea"/>
              <a:cs typeface="+mn-cs"/>
            </a:rPr>
            <a:t>.</a:t>
          </a:r>
          <a:r>
            <a:rPr lang="en-GB" sz="1800" kern="1200" dirty="0">
              <a:solidFill>
                <a:srgbClr val="336633"/>
              </a:solidFill>
              <a:latin typeface="Calibri"/>
              <a:ea typeface="+mn-ea"/>
              <a:cs typeface="+mn-cs"/>
            </a:rPr>
            <a:t> </a:t>
          </a:r>
        </a:p>
      </dgm:t>
    </dgm:pt>
    <dgm:pt modelId="{A064FB4F-E4C7-4AE6-B1F1-BB56E0D5ABE4}" type="parTrans" cxnId="{1A9C266E-4963-4D7B-BC31-56DA5600940E}">
      <dgm:prSet/>
      <dgm:spPr/>
      <dgm:t>
        <a:bodyPr/>
        <a:lstStyle/>
        <a:p>
          <a:endParaRPr lang="nl-BE"/>
        </a:p>
      </dgm:t>
    </dgm:pt>
    <dgm:pt modelId="{103581D8-E1AD-4AE9-A0C0-E0519B069BD6}" type="sibTrans" cxnId="{1A9C266E-4963-4D7B-BC31-56DA5600940E}">
      <dgm:prSet/>
      <dgm:spPr/>
      <dgm:t>
        <a:bodyPr/>
        <a:lstStyle/>
        <a:p>
          <a:endParaRPr lang="nl-BE"/>
        </a:p>
      </dgm:t>
    </dgm:pt>
    <dgm:pt modelId="{3EF5DDB5-3A46-4CCF-B9BC-9971A8779EEA}" type="pres">
      <dgm:prSet presAssocID="{0DC8049D-B681-4747-ADF5-DB1F2041CA98}" presName="Name0" presStyleCnt="0">
        <dgm:presLayoutVars>
          <dgm:chMax val="7"/>
          <dgm:chPref val="7"/>
          <dgm:dir/>
        </dgm:presLayoutVars>
      </dgm:prSet>
      <dgm:spPr/>
    </dgm:pt>
    <dgm:pt modelId="{9A9A36B8-8FE8-4301-A7C3-9A6EE438478C}" type="pres">
      <dgm:prSet presAssocID="{0DC8049D-B681-4747-ADF5-DB1F2041CA98}" presName="Name1" presStyleCnt="0"/>
      <dgm:spPr/>
    </dgm:pt>
    <dgm:pt modelId="{468CCFB3-D3D7-42CA-9DF0-BA275BB2DEA3}" type="pres">
      <dgm:prSet presAssocID="{0DC8049D-B681-4747-ADF5-DB1F2041CA98}" presName="cycle" presStyleCnt="0"/>
      <dgm:spPr/>
    </dgm:pt>
    <dgm:pt modelId="{D00660A2-F401-477A-BE9A-DB53AB39E8DD}" type="pres">
      <dgm:prSet presAssocID="{0DC8049D-B681-4747-ADF5-DB1F2041CA98}" presName="srcNode" presStyleLbl="node1" presStyleIdx="0" presStyleCnt="5"/>
      <dgm:spPr/>
    </dgm:pt>
    <dgm:pt modelId="{3FA2733D-FD50-495D-9F95-987BFBA9F866}" type="pres">
      <dgm:prSet presAssocID="{0DC8049D-B681-4747-ADF5-DB1F2041CA98}" presName="conn" presStyleLbl="parChTrans1D2" presStyleIdx="0" presStyleCnt="1"/>
      <dgm:spPr/>
    </dgm:pt>
    <dgm:pt modelId="{B845B151-001B-4D5C-9112-7EA2608BFDE3}" type="pres">
      <dgm:prSet presAssocID="{0DC8049D-B681-4747-ADF5-DB1F2041CA98}" presName="extraNode" presStyleLbl="node1" presStyleIdx="0" presStyleCnt="5"/>
      <dgm:spPr/>
    </dgm:pt>
    <dgm:pt modelId="{1D1A71DC-AF42-493B-AADF-B4BD5C9A32A0}" type="pres">
      <dgm:prSet presAssocID="{0DC8049D-B681-4747-ADF5-DB1F2041CA98}" presName="dstNode" presStyleLbl="node1" presStyleIdx="0" presStyleCnt="5"/>
      <dgm:spPr/>
    </dgm:pt>
    <dgm:pt modelId="{7F066E73-81BD-4961-B196-1A4C9C555082}" type="pres">
      <dgm:prSet presAssocID="{3A3952C1-3233-49FB-A530-0986D54B4BC0}" presName="text_1" presStyleLbl="node1" presStyleIdx="0" presStyleCnt="5" custScaleY="134799">
        <dgm:presLayoutVars>
          <dgm:bulletEnabled val="1"/>
        </dgm:presLayoutVars>
      </dgm:prSet>
      <dgm:spPr>
        <a:prstGeom prst="roundRect">
          <a:avLst/>
        </a:prstGeom>
      </dgm:spPr>
    </dgm:pt>
    <dgm:pt modelId="{32A36E20-559A-45F1-BDC1-FD51891C2C58}" type="pres">
      <dgm:prSet presAssocID="{3A3952C1-3233-49FB-A530-0986D54B4BC0}" presName="accent_1" presStyleCnt="0"/>
      <dgm:spPr/>
    </dgm:pt>
    <dgm:pt modelId="{ECFF355F-81A8-488B-A5C5-0F237865E52A}" type="pres">
      <dgm:prSet presAssocID="{3A3952C1-3233-49FB-A530-0986D54B4BC0}" presName="accentRepeatNode" presStyleLbl="solidFgAcc1" presStyleIdx="0" presStyleCnt="5"/>
      <dgm:spPr>
        <a:xfrm>
          <a:off x="79909" y="220438"/>
          <a:ext cx="734424" cy="734424"/>
        </a:xfrm>
        <a:prstGeom prst="ellipse">
          <a:avLst/>
        </a:prstGeom>
        <a:solidFill>
          <a:srgbClr val="336633"/>
        </a:solidFill>
        <a:ln w="25400" cap="flat" cmpd="sng" algn="ctr">
          <a:noFill/>
          <a:prstDash val="solid"/>
        </a:ln>
        <a:effectLst/>
      </dgm:spPr>
    </dgm:pt>
    <dgm:pt modelId="{ADA6C34D-851D-453A-823E-C063A05D83E0}" type="pres">
      <dgm:prSet presAssocID="{6B848076-1C4C-48FF-954E-831BF1D4AB17}" presName="text_2" presStyleLbl="node1" presStyleIdx="1" presStyleCnt="5" custScaleY="134799">
        <dgm:presLayoutVars>
          <dgm:bulletEnabled val="1"/>
        </dgm:presLayoutVars>
      </dgm:prSet>
      <dgm:spPr>
        <a:prstGeom prst="roundRect">
          <a:avLst/>
        </a:prstGeom>
      </dgm:spPr>
    </dgm:pt>
    <dgm:pt modelId="{DCB81992-5979-4B2A-BBAC-11118502D2BE}" type="pres">
      <dgm:prSet presAssocID="{6B848076-1C4C-48FF-954E-831BF1D4AB17}" presName="accent_2" presStyleCnt="0"/>
      <dgm:spPr/>
    </dgm:pt>
    <dgm:pt modelId="{43410AD8-77C5-4211-9B0F-2B7596BA5785}" type="pres">
      <dgm:prSet presAssocID="{6B848076-1C4C-48FF-954E-831BF1D4AB17}" presName="accentRepeatNode" presStyleLbl="solidFgAcc1" presStyleIdx="1" presStyleCnt="5"/>
      <dgm:spPr>
        <a:xfrm>
          <a:off x="563200" y="1101636"/>
          <a:ext cx="734424" cy="734424"/>
        </a:xfrm>
        <a:prstGeom prst="ellipse">
          <a:avLst/>
        </a:prstGeom>
        <a:solidFill>
          <a:srgbClr val="336633"/>
        </a:solidFill>
        <a:ln w="25400" cap="flat" cmpd="sng" algn="ctr">
          <a:noFill/>
          <a:prstDash val="solid"/>
        </a:ln>
        <a:effectLst/>
      </dgm:spPr>
    </dgm:pt>
    <dgm:pt modelId="{594BA001-9CC8-4B0F-86FA-ED152202AA34}" type="pres">
      <dgm:prSet presAssocID="{410FA981-5452-404D-83B1-9B6C6C9625EB}" presName="text_3" presStyleLbl="node1" presStyleIdx="2" presStyleCnt="5" custScaleY="134799">
        <dgm:presLayoutVars>
          <dgm:bulletEnabled val="1"/>
        </dgm:presLayoutVars>
      </dgm:prSet>
      <dgm:spPr>
        <a:prstGeom prst="roundRect">
          <a:avLst/>
        </a:prstGeom>
      </dgm:spPr>
    </dgm:pt>
    <dgm:pt modelId="{76636BA4-8014-48CA-B41D-833A1BCF2CCA}" type="pres">
      <dgm:prSet presAssocID="{410FA981-5452-404D-83B1-9B6C6C9625EB}" presName="accent_3" presStyleCnt="0"/>
      <dgm:spPr/>
    </dgm:pt>
    <dgm:pt modelId="{DD00B317-97D5-4550-860F-1D2AF0E19626}" type="pres">
      <dgm:prSet presAssocID="{410FA981-5452-404D-83B1-9B6C6C9625EB}" presName="accentRepeatNode" presStyleLbl="solidFgAcc1" presStyleIdx="2" presStyleCnt="5"/>
      <dgm:spPr>
        <a:xfrm>
          <a:off x="784197" y="1982834"/>
          <a:ext cx="734424" cy="734424"/>
        </a:xfrm>
        <a:prstGeom prst="ellipse">
          <a:avLst/>
        </a:prstGeom>
        <a:solidFill>
          <a:srgbClr val="336633"/>
        </a:solidFill>
        <a:ln w="25400" cap="flat" cmpd="sng" algn="ctr">
          <a:noFill/>
          <a:prstDash val="solid"/>
        </a:ln>
        <a:effectLst/>
      </dgm:spPr>
    </dgm:pt>
    <dgm:pt modelId="{9F1DD703-13D6-4D2A-96F2-D1D24DC69310}" type="pres">
      <dgm:prSet presAssocID="{4E8B49B4-853D-4F0E-8CD9-7B6D887A5F3B}" presName="text_4" presStyleLbl="node1" presStyleIdx="3" presStyleCnt="5" custScaleY="134799">
        <dgm:presLayoutVars>
          <dgm:bulletEnabled val="1"/>
        </dgm:presLayoutVars>
      </dgm:prSet>
      <dgm:spPr>
        <a:prstGeom prst="roundRect">
          <a:avLst/>
        </a:prstGeom>
      </dgm:spPr>
    </dgm:pt>
    <dgm:pt modelId="{D67ACD75-06D5-47A2-8303-0CFE44C0CD0E}" type="pres">
      <dgm:prSet presAssocID="{4E8B49B4-853D-4F0E-8CD9-7B6D887A5F3B}" presName="accent_4" presStyleCnt="0"/>
      <dgm:spPr/>
    </dgm:pt>
    <dgm:pt modelId="{286FAC4B-2BBA-4706-9751-10830FCCBB50}" type="pres">
      <dgm:prSet presAssocID="{4E8B49B4-853D-4F0E-8CD9-7B6D887A5F3B}" presName="accentRepeatNode" presStyleLbl="solidFgAcc1" presStyleIdx="3" presStyleCnt="5"/>
      <dgm:spPr>
        <a:xfrm>
          <a:off x="784197" y="2863473"/>
          <a:ext cx="734424" cy="734424"/>
        </a:xfrm>
        <a:prstGeom prst="ellipse">
          <a:avLst/>
        </a:prstGeom>
        <a:solidFill>
          <a:srgbClr val="336633"/>
        </a:solidFill>
        <a:ln w="25400" cap="flat" cmpd="sng" algn="ctr">
          <a:solidFill>
            <a:srgbClr val="336633">
              <a:hueOff val="0"/>
              <a:satOff val="0"/>
              <a:lumOff val="0"/>
              <a:alphaOff val="0"/>
            </a:srgbClr>
          </a:solidFill>
          <a:prstDash val="solid"/>
        </a:ln>
        <a:effectLst/>
      </dgm:spPr>
    </dgm:pt>
    <dgm:pt modelId="{F5C1C745-0AE7-4EC8-BC52-5A47BCD8AE5F}" type="pres">
      <dgm:prSet presAssocID="{53B91ADB-BB94-48BB-AA98-95F7D61BD466}" presName="text_5" presStyleLbl="node1" presStyleIdx="4" presStyleCnt="5" custLinFactNeighborX="1031" custLinFactNeighborY="-4286">
        <dgm:presLayoutVars>
          <dgm:bulletEnabled val="1"/>
        </dgm:presLayoutVars>
      </dgm:prSet>
      <dgm:spPr>
        <a:prstGeom prst="roundRect">
          <a:avLst/>
        </a:prstGeom>
      </dgm:spPr>
    </dgm:pt>
    <dgm:pt modelId="{F494EF1D-13FA-496B-A716-E6E5DB632BE6}" type="pres">
      <dgm:prSet presAssocID="{53B91ADB-BB94-48BB-AA98-95F7D61BD466}" presName="accent_5" presStyleCnt="0"/>
      <dgm:spPr/>
    </dgm:pt>
    <dgm:pt modelId="{94D820A9-10E3-46AA-80EF-30B491E530E5}" type="pres">
      <dgm:prSet presAssocID="{53B91ADB-BB94-48BB-AA98-95F7D61BD466}" presName="accentRepeatNode" presStyleLbl="solidFgAcc1" presStyleIdx="4" presStyleCnt="5"/>
      <dgm:spPr>
        <a:solidFill>
          <a:schemeClr val="bg2"/>
        </a:solidFill>
      </dgm:spPr>
    </dgm:pt>
  </dgm:ptLst>
  <dgm:cxnLst>
    <dgm:cxn modelId="{2B166719-1188-45EB-9D8D-C44C3A647A01}" srcId="{0DC8049D-B681-4747-ADF5-DB1F2041CA98}" destId="{3A3952C1-3233-49FB-A530-0986D54B4BC0}" srcOrd="0" destOrd="0" parTransId="{DD6623C3-760E-4121-B02A-45CF4F65BB87}" sibTransId="{CAC55710-E891-4435-A96D-C75C530C7490}"/>
    <dgm:cxn modelId="{6A927E1D-D1B8-4B4A-A455-29A78B960461}" type="presOf" srcId="{53B91ADB-BB94-48BB-AA98-95F7D61BD466}" destId="{F5C1C745-0AE7-4EC8-BC52-5A47BCD8AE5F}" srcOrd="0" destOrd="0" presId="urn:microsoft.com/office/officeart/2008/layout/VerticalCurvedList"/>
    <dgm:cxn modelId="{1A9C266E-4963-4D7B-BC31-56DA5600940E}" srcId="{0DC8049D-B681-4747-ADF5-DB1F2041CA98}" destId="{53B91ADB-BB94-48BB-AA98-95F7D61BD466}" srcOrd="4" destOrd="0" parTransId="{A064FB4F-E4C7-4AE6-B1F1-BB56E0D5ABE4}" sibTransId="{103581D8-E1AD-4AE9-A0C0-E0519B069BD6}"/>
    <dgm:cxn modelId="{3FA48B74-29D4-495D-9F5B-312EF0BACC0D}" type="presOf" srcId="{CAC55710-E891-4435-A96D-C75C530C7490}" destId="{3FA2733D-FD50-495D-9F95-987BFBA9F866}" srcOrd="0" destOrd="0" presId="urn:microsoft.com/office/officeart/2008/layout/VerticalCurvedList"/>
    <dgm:cxn modelId="{A0D8B788-2A3C-4001-A172-39CC64E74FE3}" srcId="{0DC8049D-B681-4747-ADF5-DB1F2041CA98}" destId="{4E8B49B4-853D-4F0E-8CD9-7B6D887A5F3B}" srcOrd="3" destOrd="0" parTransId="{624A207E-2360-49BA-B723-0731876751EC}" sibTransId="{843C49EE-19C9-4F76-A008-5491EA01A4B3}"/>
    <dgm:cxn modelId="{55C7F694-B053-4E65-AB65-1CBD32926B0D}" type="presOf" srcId="{410FA981-5452-404D-83B1-9B6C6C9625EB}" destId="{594BA001-9CC8-4B0F-86FA-ED152202AA34}" srcOrd="0" destOrd="0" presId="urn:microsoft.com/office/officeart/2008/layout/VerticalCurvedList"/>
    <dgm:cxn modelId="{1A212BB3-D4AE-4032-99C7-A389A89530F4}" type="presOf" srcId="{4E8B49B4-853D-4F0E-8CD9-7B6D887A5F3B}" destId="{9F1DD703-13D6-4D2A-96F2-D1D24DC69310}" srcOrd="0" destOrd="0" presId="urn:microsoft.com/office/officeart/2008/layout/VerticalCurvedList"/>
    <dgm:cxn modelId="{F17DFEB6-545E-46DE-94C5-AF1644063979}" type="presOf" srcId="{3A3952C1-3233-49FB-A530-0986D54B4BC0}" destId="{7F066E73-81BD-4961-B196-1A4C9C555082}" srcOrd="0" destOrd="0" presId="urn:microsoft.com/office/officeart/2008/layout/VerticalCurvedList"/>
    <dgm:cxn modelId="{E518C6BE-14DC-4873-B8F2-6955B091400D}" type="presOf" srcId="{0DC8049D-B681-4747-ADF5-DB1F2041CA98}" destId="{3EF5DDB5-3A46-4CCF-B9BC-9971A8779EEA}" srcOrd="0" destOrd="0" presId="urn:microsoft.com/office/officeart/2008/layout/VerticalCurvedList"/>
    <dgm:cxn modelId="{2DA8DFCB-AE1B-4857-8075-C24DC1117337}" srcId="{0DC8049D-B681-4747-ADF5-DB1F2041CA98}" destId="{410FA981-5452-404D-83B1-9B6C6C9625EB}" srcOrd="2" destOrd="0" parTransId="{A6ACF2C4-7670-4344-A823-53F1EB83AC87}" sibTransId="{9FB57C44-88AC-4203-BEFC-45493EC355E9}"/>
    <dgm:cxn modelId="{3B5E10F3-B532-4715-919C-19221685A272}" srcId="{0DC8049D-B681-4747-ADF5-DB1F2041CA98}" destId="{6B848076-1C4C-48FF-954E-831BF1D4AB17}" srcOrd="1" destOrd="0" parTransId="{79E1C301-0941-46FF-A66E-7EB7B1C22AB0}" sibTransId="{43F44E9E-7C91-43FC-9DCD-199C6F7A43EF}"/>
    <dgm:cxn modelId="{D167E1FD-C75E-47E0-95C6-C4C4A13643CD}" type="presOf" srcId="{6B848076-1C4C-48FF-954E-831BF1D4AB17}" destId="{ADA6C34D-851D-453A-823E-C063A05D83E0}" srcOrd="0" destOrd="0" presId="urn:microsoft.com/office/officeart/2008/layout/VerticalCurvedList"/>
    <dgm:cxn modelId="{8286ABF5-4294-4BF7-A495-8752B77405D7}" type="presParOf" srcId="{3EF5DDB5-3A46-4CCF-B9BC-9971A8779EEA}" destId="{9A9A36B8-8FE8-4301-A7C3-9A6EE438478C}" srcOrd="0" destOrd="0" presId="urn:microsoft.com/office/officeart/2008/layout/VerticalCurvedList"/>
    <dgm:cxn modelId="{A935E7B6-D0D8-4FB2-8EF6-0F2DBB3C2725}" type="presParOf" srcId="{9A9A36B8-8FE8-4301-A7C3-9A6EE438478C}" destId="{468CCFB3-D3D7-42CA-9DF0-BA275BB2DEA3}" srcOrd="0" destOrd="0" presId="urn:microsoft.com/office/officeart/2008/layout/VerticalCurvedList"/>
    <dgm:cxn modelId="{6D3897E5-784F-4744-A0DC-6081C1982C1F}" type="presParOf" srcId="{468CCFB3-D3D7-42CA-9DF0-BA275BB2DEA3}" destId="{D00660A2-F401-477A-BE9A-DB53AB39E8DD}" srcOrd="0" destOrd="0" presId="urn:microsoft.com/office/officeart/2008/layout/VerticalCurvedList"/>
    <dgm:cxn modelId="{7ED472B7-E866-4E9D-8AC0-D580E4650687}" type="presParOf" srcId="{468CCFB3-D3D7-42CA-9DF0-BA275BB2DEA3}" destId="{3FA2733D-FD50-495D-9F95-987BFBA9F866}" srcOrd="1" destOrd="0" presId="urn:microsoft.com/office/officeart/2008/layout/VerticalCurvedList"/>
    <dgm:cxn modelId="{1B9BD3EC-7B20-4B70-9122-991F39A4FA83}" type="presParOf" srcId="{468CCFB3-D3D7-42CA-9DF0-BA275BB2DEA3}" destId="{B845B151-001B-4D5C-9112-7EA2608BFDE3}" srcOrd="2" destOrd="0" presId="urn:microsoft.com/office/officeart/2008/layout/VerticalCurvedList"/>
    <dgm:cxn modelId="{CC5265D8-2CEA-4CF7-A8CA-0348F7B8AE4F}" type="presParOf" srcId="{468CCFB3-D3D7-42CA-9DF0-BA275BB2DEA3}" destId="{1D1A71DC-AF42-493B-AADF-B4BD5C9A32A0}" srcOrd="3" destOrd="0" presId="urn:microsoft.com/office/officeart/2008/layout/VerticalCurvedList"/>
    <dgm:cxn modelId="{FFEFE93B-0F4F-4972-80D3-454EBC77D4EB}" type="presParOf" srcId="{9A9A36B8-8FE8-4301-A7C3-9A6EE438478C}" destId="{7F066E73-81BD-4961-B196-1A4C9C555082}" srcOrd="1" destOrd="0" presId="urn:microsoft.com/office/officeart/2008/layout/VerticalCurvedList"/>
    <dgm:cxn modelId="{D99B7688-593D-4EA5-B3F8-67E77CE18721}" type="presParOf" srcId="{9A9A36B8-8FE8-4301-A7C3-9A6EE438478C}" destId="{32A36E20-559A-45F1-BDC1-FD51891C2C58}" srcOrd="2" destOrd="0" presId="urn:microsoft.com/office/officeart/2008/layout/VerticalCurvedList"/>
    <dgm:cxn modelId="{5C09A2E3-A896-4655-BB67-3180E6FDC59F}" type="presParOf" srcId="{32A36E20-559A-45F1-BDC1-FD51891C2C58}" destId="{ECFF355F-81A8-488B-A5C5-0F237865E52A}" srcOrd="0" destOrd="0" presId="urn:microsoft.com/office/officeart/2008/layout/VerticalCurvedList"/>
    <dgm:cxn modelId="{CAC9C810-577A-4513-95B2-C9C74588C9A3}" type="presParOf" srcId="{9A9A36B8-8FE8-4301-A7C3-9A6EE438478C}" destId="{ADA6C34D-851D-453A-823E-C063A05D83E0}" srcOrd="3" destOrd="0" presId="urn:microsoft.com/office/officeart/2008/layout/VerticalCurvedList"/>
    <dgm:cxn modelId="{36222BD1-5E97-4B4B-9141-A18FBD186A93}" type="presParOf" srcId="{9A9A36B8-8FE8-4301-A7C3-9A6EE438478C}" destId="{DCB81992-5979-4B2A-BBAC-11118502D2BE}" srcOrd="4" destOrd="0" presId="urn:microsoft.com/office/officeart/2008/layout/VerticalCurvedList"/>
    <dgm:cxn modelId="{1703C799-6948-44E1-8B88-5A1507E95AC9}" type="presParOf" srcId="{DCB81992-5979-4B2A-BBAC-11118502D2BE}" destId="{43410AD8-77C5-4211-9B0F-2B7596BA5785}" srcOrd="0" destOrd="0" presId="urn:microsoft.com/office/officeart/2008/layout/VerticalCurvedList"/>
    <dgm:cxn modelId="{2F6470A4-90F2-49F6-8757-1BD31128AB36}" type="presParOf" srcId="{9A9A36B8-8FE8-4301-A7C3-9A6EE438478C}" destId="{594BA001-9CC8-4B0F-86FA-ED152202AA34}" srcOrd="5" destOrd="0" presId="urn:microsoft.com/office/officeart/2008/layout/VerticalCurvedList"/>
    <dgm:cxn modelId="{8F2E8DEC-2469-4172-A1B6-B9C99272B8DD}" type="presParOf" srcId="{9A9A36B8-8FE8-4301-A7C3-9A6EE438478C}" destId="{76636BA4-8014-48CA-B41D-833A1BCF2CCA}" srcOrd="6" destOrd="0" presId="urn:microsoft.com/office/officeart/2008/layout/VerticalCurvedList"/>
    <dgm:cxn modelId="{2915008A-FAB2-4864-B896-436162906E1D}" type="presParOf" srcId="{76636BA4-8014-48CA-B41D-833A1BCF2CCA}" destId="{DD00B317-97D5-4550-860F-1D2AF0E19626}" srcOrd="0" destOrd="0" presId="urn:microsoft.com/office/officeart/2008/layout/VerticalCurvedList"/>
    <dgm:cxn modelId="{5A95E2DA-A036-410B-9E1F-8C7DA81D023F}" type="presParOf" srcId="{9A9A36B8-8FE8-4301-A7C3-9A6EE438478C}" destId="{9F1DD703-13D6-4D2A-96F2-D1D24DC69310}" srcOrd="7" destOrd="0" presId="urn:microsoft.com/office/officeart/2008/layout/VerticalCurvedList"/>
    <dgm:cxn modelId="{8E72A04E-0251-4CC6-8E4B-52F3D6D332D4}" type="presParOf" srcId="{9A9A36B8-8FE8-4301-A7C3-9A6EE438478C}" destId="{D67ACD75-06D5-47A2-8303-0CFE44C0CD0E}" srcOrd="8" destOrd="0" presId="urn:microsoft.com/office/officeart/2008/layout/VerticalCurvedList"/>
    <dgm:cxn modelId="{F1E7CB20-9506-4459-8EAC-B1470AEE2E1B}" type="presParOf" srcId="{D67ACD75-06D5-47A2-8303-0CFE44C0CD0E}" destId="{286FAC4B-2BBA-4706-9751-10830FCCBB50}" srcOrd="0" destOrd="0" presId="urn:microsoft.com/office/officeart/2008/layout/VerticalCurvedList"/>
    <dgm:cxn modelId="{66BCBC7A-D777-4AD6-8474-1298548AD1E3}" type="presParOf" srcId="{9A9A36B8-8FE8-4301-A7C3-9A6EE438478C}" destId="{F5C1C745-0AE7-4EC8-BC52-5A47BCD8AE5F}" srcOrd="9" destOrd="0" presId="urn:microsoft.com/office/officeart/2008/layout/VerticalCurvedList"/>
    <dgm:cxn modelId="{EB910B80-7EEC-435D-848F-168B7619FB0D}" type="presParOf" srcId="{9A9A36B8-8FE8-4301-A7C3-9A6EE438478C}" destId="{F494EF1D-13FA-496B-A716-E6E5DB632BE6}" srcOrd="10" destOrd="0" presId="urn:microsoft.com/office/officeart/2008/layout/VerticalCurvedList"/>
    <dgm:cxn modelId="{5EBD8B54-B17E-4089-877D-2146A25C3B0B}" type="presParOf" srcId="{F494EF1D-13FA-496B-A716-E6E5DB632BE6}" destId="{94D820A9-10E3-46AA-80EF-30B491E530E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A2733D-FD50-495D-9F95-987BFBA9F866}">
      <dsp:nvSpPr>
        <dsp:cNvPr id="0" name=""/>
        <dsp:cNvSpPr/>
      </dsp:nvSpPr>
      <dsp:spPr>
        <a:xfrm>
          <a:off x="-6310338" y="-965285"/>
          <a:ext cx="7511303" cy="7511303"/>
        </a:xfrm>
        <a:prstGeom prst="blockArc">
          <a:avLst>
            <a:gd name="adj1" fmla="val 18900000"/>
            <a:gd name="adj2" fmla="val 2700000"/>
            <a:gd name="adj3" fmla="val 288"/>
          </a:avLst>
        </a:prstGeom>
        <a:noFill/>
        <a:ln w="25400" cap="flat" cmpd="sng" algn="ctr">
          <a:solidFill>
            <a:srgbClr val="336633">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7F066E73-81BD-4961-B196-1A4C9C555082}">
      <dsp:nvSpPr>
        <dsp:cNvPr id="0" name=""/>
        <dsp:cNvSpPr/>
      </dsp:nvSpPr>
      <dsp:spPr>
        <a:xfrm>
          <a:off x="524693" y="227267"/>
          <a:ext cx="7677308" cy="940647"/>
        </a:xfrm>
        <a:prstGeom prst="roundRect">
          <a:avLst/>
        </a:prstGeom>
        <a:solidFill>
          <a:srgbClr val="336633">
            <a:lumMod val="20000"/>
            <a:lumOff val="80000"/>
          </a:srgbClr>
        </a:solidFill>
        <a:ln w="254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3890" tIns="45720" rIns="45720" bIns="4572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rgbClr val="336633"/>
              </a:solidFill>
              <a:latin typeface="Calibri"/>
              <a:ea typeface="+mn-ea"/>
              <a:cs typeface="Calibri"/>
            </a:rPr>
            <a:t>Increase in net sales (</a:t>
          </a:r>
          <a:r>
            <a:rPr lang="en-US" sz="1800" b="1" kern="1200" dirty="0" err="1">
              <a:solidFill>
                <a:srgbClr val="336633"/>
              </a:solidFill>
              <a:latin typeface="Calibri"/>
              <a:ea typeface="+mn-ea"/>
              <a:cs typeface="Calibri"/>
            </a:rPr>
            <a:t>LfL</a:t>
          </a:r>
          <a:r>
            <a:rPr lang="en-US" sz="1800" b="1" kern="1200" dirty="0">
              <a:solidFill>
                <a:srgbClr val="336633"/>
              </a:solidFill>
              <a:latin typeface="Calibri"/>
              <a:ea typeface="+mn-ea"/>
              <a:cs typeface="Calibri"/>
            </a:rPr>
            <a:t>): </a:t>
          </a:r>
          <a:r>
            <a:rPr lang="en-US" sz="1800" b="0" kern="1200" dirty="0">
              <a:solidFill>
                <a:srgbClr val="336633"/>
              </a:solidFill>
              <a:latin typeface="Calibri"/>
              <a:ea typeface="+mn-ea"/>
              <a:cs typeface="Calibri"/>
            </a:rPr>
            <a:t>+5,1% to € 5,3bn, driven by a volume increase of 2,9%, price increases of 1,3% and an increase of service sales of 0,9%.</a:t>
          </a:r>
          <a:endParaRPr lang="en-GB" sz="1800" b="0" kern="1200" dirty="0">
            <a:solidFill>
              <a:srgbClr val="336633"/>
            </a:solidFill>
            <a:latin typeface="Calibri"/>
            <a:ea typeface="+mn-ea"/>
            <a:cs typeface="Calibri"/>
          </a:endParaRPr>
        </a:p>
      </dsp:txBody>
      <dsp:txXfrm>
        <a:off x="570612" y="273186"/>
        <a:ext cx="7585470" cy="848809"/>
      </dsp:txXfrm>
    </dsp:sp>
    <dsp:sp modelId="{ECFF355F-81A8-488B-A5C5-0F237865E52A}">
      <dsp:nvSpPr>
        <dsp:cNvPr id="0" name=""/>
        <dsp:cNvSpPr/>
      </dsp:nvSpPr>
      <dsp:spPr>
        <a:xfrm>
          <a:off x="88559" y="261457"/>
          <a:ext cx="872268" cy="872268"/>
        </a:xfrm>
        <a:prstGeom prst="ellipse">
          <a:avLst/>
        </a:prstGeom>
        <a:solidFill>
          <a:srgbClr val="336633"/>
        </a:solidFill>
        <a:ln w="25400" cap="flat" cmpd="sng" algn="ctr">
          <a:noFill/>
          <a:prstDash val="solid"/>
          <a:miter lim="800000"/>
        </a:ln>
        <a:effectLst/>
      </dsp:spPr>
      <dsp:style>
        <a:lnRef idx="2">
          <a:scrgbClr r="0" g="0" b="0"/>
        </a:lnRef>
        <a:fillRef idx="1">
          <a:scrgbClr r="0" g="0" b="0"/>
        </a:fillRef>
        <a:effectRef idx="0">
          <a:scrgbClr r="0" g="0" b="0"/>
        </a:effectRef>
        <a:fontRef idx="minor"/>
      </dsp:style>
    </dsp:sp>
    <dsp:sp modelId="{ADA6C34D-851D-453A-823E-C063A05D83E0}">
      <dsp:nvSpPr>
        <dsp:cNvPr id="0" name=""/>
        <dsp:cNvSpPr/>
      </dsp:nvSpPr>
      <dsp:spPr>
        <a:xfrm>
          <a:off x="1024727" y="1273655"/>
          <a:ext cx="7177275" cy="940647"/>
        </a:xfrm>
        <a:prstGeom prst="roundRect">
          <a:avLst/>
        </a:prstGeom>
        <a:solidFill>
          <a:srgbClr val="336633">
            <a:lumMod val="20000"/>
            <a:lumOff val="80000"/>
          </a:srgbClr>
        </a:solidFill>
        <a:ln w="254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3890" tIns="45720" rIns="45720" bIns="4572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rgbClr val="336633"/>
              </a:solidFill>
              <a:latin typeface="Calibri"/>
              <a:ea typeface="+mn-ea"/>
              <a:cs typeface="Calibri"/>
            </a:rPr>
            <a:t>Adjusted EBITDA decreases with € 3,5m, </a:t>
          </a:r>
          <a:r>
            <a:rPr lang="en-US" sz="1800" b="0" kern="1200" dirty="0">
              <a:solidFill>
                <a:srgbClr val="336633"/>
              </a:solidFill>
              <a:latin typeface="Calibri"/>
              <a:ea typeface="+mn-ea"/>
              <a:cs typeface="Calibri"/>
            </a:rPr>
            <a:t>landing at </a:t>
          </a:r>
          <a:r>
            <a:rPr lang="en-US" sz="1800" b="1" kern="1200" dirty="0">
              <a:solidFill>
                <a:srgbClr val="336633"/>
              </a:solidFill>
              <a:latin typeface="Calibri"/>
              <a:ea typeface="+mn-ea"/>
              <a:cs typeface="Calibri"/>
            </a:rPr>
            <a:t>€ 183,0m.</a:t>
          </a:r>
          <a:endParaRPr lang="en-GB" sz="1800" b="0" kern="1200" dirty="0">
            <a:solidFill>
              <a:srgbClr val="336633"/>
            </a:solidFill>
            <a:latin typeface="Calibri"/>
            <a:ea typeface="+mn-ea"/>
            <a:cs typeface="Calibri"/>
          </a:endParaRPr>
        </a:p>
      </dsp:txBody>
      <dsp:txXfrm>
        <a:off x="1070646" y="1319574"/>
        <a:ext cx="7085437" cy="848809"/>
      </dsp:txXfrm>
    </dsp:sp>
    <dsp:sp modelId="{43410AD8-77C5-4211-9B0F-2B7596BA5785}">
      <dsp:nvSpPr>
        <dsp:cNvPr id="0" name=""/>
        <dsp:cNvSpPr/>
      </dsp:nvSpPr>
      <dsp:spPr>
        <a:xfrm>
          <a:off x="588592" y="1307844"/>
          <a:ext cx="872268" cy="872268"/>
        </a:xfrm>
        <a:prstGeom prst="ellipse">
          <a:avLst/>
        </a:prstGeom>
        <a:solidFill>
          <a:srgbClr val="336633"/>
        </a:solidFill>
        <a:ln w="25400" cap="flat" cmpd="sng" algn="ctr">
          <a:noFill/>
          <a:prstDash val="solid"/>
          <a:miter lim="800000"/>
        </a:ln>
        <a:effectLst/>
      </dsp:spPr>
      <dsp:style>
        <a:lnRef idx="2">
          <a:scrgbClr r="0" g="0" b="0"/>
        </a:lnRef>
        <a:fillRef idx="1">
          <a:scrgbClr r="0" g="0" b="0"/>
        </a:fillRef>
        <a:effectRef idx="0">
          <a:scrgbClr r="0" g="0" b="0"/>
        </a:effectRef>
        <a:fontRef idx="minor"/>
      </dsp:style>
    </dsp:sp>
    <dsp:sp modelId="{594BA001-9CC8-4B0F-86FA-ED152202AA34}">
      <dsp:nvSpPr>
        <dsp:cNvPr id="0" name=""/>
        <dsp:cNvSpPr/>
      </dsp:nvSpPr>
      <dsp:spPr>
        <a:xfrm>
          <a:off x="1178197" y="2320042"/>
          <a:ext cx="7023805" cy="940647"/>
        </a:xfrm>
        <a:prstGeom prst="roundRect">
          <a:avLst/>
        </a:prstGeom>
        <a:solidFill>
          <a:srgbClr val="336633">
            <a:lumMod val="20000"/>
            <a:lumOff val="80000"/>
          </a:srgbClr>
        </a:solidFill>
        <a:ln w="254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3890" tIns="45720" rIns="45720" bIns="45720" numCol="1" spcCol="1270" anchor="ctr" anchorCtr="0">
          <a:noAutofit/>
        </a:bodyPr>
        <a:lstStyle/>
        <a:p>
          <a:pPr marL="0" lvl="0" indent="0" algn="l" defTabSz="800100">
            <a:lnSpc>
              <a:spcPct val="90000"/>
            </a:lnSpc>
            <a:spcBef>
              <a:spcPct val="0"/>
            </a:spcBef>
            <a:spcAft>
              <a:spcPct val="35000"/>
            </a:spcAft>
            <a:buNone/>
          </a:pPr>
          <a:r>
            <a:rPr lang="en-US" sz="1800" kern="1200" dirty="0">
              <a:solidFill>
                <a:srgbClr val="336633"/>
              </a:solidFill>
              <a:latin typeface="Calibri"/>
              <a:ea typeface="+mn-ea"/>
              <a:cs typeface="Calibri"/>
            </a:rPr>
            <a:t>Due to restructuring costs, higher depreciations and taxes, a lower financial result the </a:t>
          </a:r>
          <a:r>
            <a:rPr lang="en-US" sz="1800" b="1" kern="1200" dirty="0">
              <a:solidFill>
                <a:srgbClr val="336633"/>
              </a:solidFill>
              <a:latin typeface="Calibri"/>
              <a:ea typeface="+mn-ea"/>
              <a:cs typeface="Calibri"/>
            </a:rPr>
            <a:t>Net result of -€ 2,9 million lands -€ 18,1m below last year.</a:t>
          </a:r>
          <a:endParaRPr lang="en-GB" sz="1800" b="1" kern="1200" dirty="0">
            <a:solidFill>
              <a:srgbClr val="336633"/>
            </a:solidFill>
            <a:latin typeface="Calibri"/>
            <a:ea typeface="+mn-ea"/>
            <a:cs typeface="Calibri"/>
          </a:endParaRPr>
        </a:p>
      </dsp:txBody>
      <dsp:txXfrm>
        <a:off x="1224116" y="2365961"/>
        <a:ext cx="6931967" cy="848809"/>
      </dsp:txXfrm>
    </dsp:sp>
    <dsp:sp modelId="{DD00B317-97D5-4550-860F-1D2AF0E19626}">
      <dsp:nvSpPr>
        <dsp:cNvPr id="0" name=""/>
        <dsp:cNvSpPr/>
      </dsp:nvSpPr>
      <dsp:spPr>
        <a:xfrm>
          <a:off x="742062" y="2354231"/>
          <a:ext cx="872268" cy="872268"/>
        </a:xfrm>
        <a:prstGeom prst="ellipse">
          <a:avLst/>
        </a:prstGeom>
        <a:solidFill>
          <a:srgbClr val="336633"/>
        </a:solidFill>
        <a:ln w="25400" cap="flat" cmpd="sng" algn="ctr">
          <a:noFill/>
          <a:prstDash val="solid"/>
          <a:miter lim="800000"/>
        </a:ln>
        <a:effectLst/>
      </dsp:spPr>
      <dsp:style>
        <a:lnRef idx="2">
          <a:scrgbClr r="0" g="0" b="0"/>
        </a:lnRef>
        <a:fillRef idx="1">
          <a:scrgbClr r="0" g="0" b="0"/>
        </a:fillRef>
        <a:effectRef idx="0">
          <a:scrgbClr r="0" g="0" b="0"/>
        </a:effectRef>
        <a:fontRef idx="minor"/>
      </dsp:style>
    </dsp:sp>
    <dsp:sp modelId="{9F1DD703-13D6-4D2A-96F2-D1D24DC69310}">
      <dsp:nvSpPr>
        <dsp:cNvPr id="0" name=""/>
        <dsp:cNvSpPr/>
      </dsp:nvSpPr>
      <dsp:spPr>
        <a:xfrm>
          <a:off x="1024727" y="3366429"/>
          <a:ext cx="7177275" cy="940647"/>
        </a:xfrm>
        <a:prstGeom prst="roundRect">
          <a:avLst/>
        </a:prstGeom>
        <a:solidFill>
          <a:srgbClr val="336633">
            <a:lumMod val="20000"/>
            <a:lumOff val="80000"/>
          </a:srgbClr>
        </a:solidFill>
        <a:ln w="254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3890" tIns="45720" rIns="45720" bIns="4572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rgbClr val="336633"/>
              </a:solidFill>
              <a:latin typeface="Calibri"/>
              <a:ea typeface="+mn-ea"/>
              <a:cs typeface="+mn-cs"/>
            </a:rPr>
            <a:t>Net Financial Debt drops by 3,7% to € 256,5m</a:t>
          </a:r>
          <a:r>
            <a:rPr lang="en-US" sz="1800" kern="1200" dirty="0">
              <a:solidFill>
                <a:srgbClr val="336633"/>
              </a:solidFill>
              <a:latin typeface="Calibri"/>
              <a:ea typeface="+mn-ea"/>
              <a:cs typeface="+mn-cs"/>
            </a:rPr>
            <a:t>, despite the impact of increasing inventories and the acquisition of Crème de la Crème. </a:t>
          </a:r>
          <a:r>
            <a:rPr lang="en-US" sz="1800" b="1" kern="1200" dirty="0">
              <a:solidFill>
                <a:srgbClr val="336633"/>
              </a:solidFill>
              <a:latin typeface="Calibri"/>
              <a:ea typeface="+mn-ea"/>
              <a:cs typeface="+mn-cs"/>
            </a:rPr>
            <a:t>Leverage improves slightly from 1,87x to 1,86x. </a:t>
          </a:r>
          <a:endParaRPr lang="en-GB" sz="1800" b="1" kern="1200" dirty="0">
            <a:solidFill>
              <a:srgbClr val="336633"/>
            </a:solidFill>
            <a:latin typeface="Calibri"/>
            <a:ea typeface="+mn-ea"/>
            <a:cs typeface="+mn-cs"/>
          </a:endParaRPr>
        </a:p>
      </dsp:txBody>
      <dsp:txXfrm>
        <a:off x="1070646" y="3412348"/>
        <a:ext cx="7085437" cy="848809"/>
      </dsp:txXfrm>
    </dsp:sp>
    <dsp:sp modelId="{286FAC4B-2BBA-4706-9751-10830FCCBB50}">
      <dsp:nvSpPr>
        <dsp:cNvPr id="0" name=""/>
        <dsp:cNvSpPr/>
      </dsp:nvSpPr>
      <dsp:spPr>
        <a:xfrm>
          <a:off x="588592" y="3400619"/>
          <a:ext cx="872268" cy="872268"/>
        </a:xfrm>
        <a:prstGeom prst="ellipse">
          <a:avLst/>
        </a:prstGeom>
        <a:solidFill>
          <a:srgbClr val="336633"/>
        </a:solidFill>
        <a:ln w="25400" cap="flat" cmpd="sng" algn="ctr">
          <a:solidFill>
            <a:srgbClr val="336633">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F5C1C745-0AE7-4EC8-BC52-5A47BCD8AE5F}">
      <dsp:nvSpPr>
        <dsp:cNvPr id="0" name=""/>
        <dsp:cNvSpPr/>
      </dsp:nvSpPr>
      <dsp:spPr>
        <a:xfrm>
          <a:off x="603835" y="4504324"/>
          <a:ext cx="7677308" cy="697814"/>
        </a:xfrm>
        <a:prstGeom prst="roundRect">
          <a:avLst/>
        </a:prstGeom>
        <a:solidFill>
          <a:srgbClr val="336633">
            <a:lumMod val="20000"/>
            <a:lumOff val="80000"/>
          </a:srgbClr>
        </a:solidFill>
        <a:ln w="254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3890" tIns="45720" rIns="45720" bIns="4572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rgbClr val="336633"/>
              </a:solidFill>
              <a:latin typeface="Calibri"/>
              <a:ea typeface="+mn-ea"/>
              <a:cs typeface="+mn-cs"/>
            </a:rPr>
            <a:t>The Board will propose not to pay a dividend</a:t>
          </a:r>
          <a:r>
            <a:rPr lang="en-US" sz="1800" kern="1200" dirty="0">
              <a:solidFill>
                <a:srgbClr val="336633"/>
              </a:solidFill>
              <a:latin typeface="Calibri"/>
              <a:ea typeface="+mn-ea"/>
              <a:cs typeface="+mn-cs"/>
            </a:rPr>
            <a:t>.</a:t>
          </a:r>
          <a:r>
            <a:rPr lang="en-GB" sz="1800" kern="1200" dirty="0">
              <a:solidFill>
                <a:srgbClr val="336633"/>
              </a:solidFill>
              <a:latin typeface="Calibri"/>
              <a:ea typeface="+mn-ea"/>
              <a:cs typeface="+mn-cs"/>
            </a:rPr>
            <a:t> </a:t>
          </a:r>
        </a:p>
      </dsp:txBody>
      <dsp:txXfrm>
        <a:off x="637899" y="4538388"/>
        <a:ext cx="7609180" cy="629686"/>
      </dsp:txXfrm>
    </dsp:sp>
    <dsp:sp modelId="{94D820A9-10E3-46AA-80EF-30B491E530E5}">
      <dsp:nvSpPr>
        <dsp:cNvPr id="0" name=""/>
        <dsp:cNvSpPr/>
      </dsp:nvSpPr>
      <dsp:spPr>
        <a:xfrm>
          <a:off x="88559" y="4447006"/>
          <a:ext cx="872268" cy="872268"/>
        </a:xfrm>
        <a:prstGeom prst="ellipse">
          <a:avLst/>
        </a:prstGeom>
        <a:solidFill>
          <a:schemeClr val="bg2"/>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4E32B6-45A4-4AF8-9CE7-92267CA35F62}" type="datetimeFigureOut">
              <a:rPr lang="en-GB" smtClean="0"/>
              <a:t>20/05/2025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605670-B296-442C-96A1-1716F4F63DCB}" type="slidenum">
              <a:rPr lang="en-GB" smtClean="0"/>
              <a:t>‹#›</a:t>
            </a:fld>
            <a:endParaRPr lang="en-GB"/>
          </a:p>
        </p:txBody>
      </p:sp>
    </p:spTree>
    <p:extLst>
      <p:ext uri="{BB962C8B-B14F-4D97-AF65-F5344CB8AC3E}">
        <p14:creationId xmlns:p14="http://schemas.microsoft.com/office/powerpoint/2010/main" val="36564254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latin typeface="Calibri"/>
                <a:ea typeface="Calibri"/>
                <a:cs typeface="Calibri"/>
              </a:rPr>
              <a:t>[FRANCIS]</a:t>
            </a:r>
          </a:p>
        </p:txBody>
      </p:sp>
      <p:sp>
        <p:nvSpPr>
          <p:cNvPr id="4" name="Tijdelijke aanduiding voor dianummer 3"/>
          <p:cNvSpPr>
            <a:spLocks noGrp="1"/>
          </p:cNvSpPr>
          <p:nvPr>
            <p:ph type="sldNum" sz="quarter" idx="5"/>
          </p:nvPr>
        </p:nvSpPr>
        <p:spPr/>
        <p:txBody>
          <a:bodyPr/>
          <a:lstStyle/>
          <a:p>
            <a:fld id="{4E605670-B296-442C-96A1-1716F4F63DCB}" type="slidenum">
              <a:rPr lang="en-GB" smtClean="0"/>
              <a:t>19</a:t>
            </a:fld>
            <a:endParaRPr lang="en-GB"/>
          </a:p>
        </p:txBody>
      </p:sp>
    </p:spTree>
    <p:extLst>
      <p:ext uri="{BB962C8B-B14F-4D97-AF65-F5344CB8AC3E}">
        <p14:creationId xmlns:p14="http://schemas.microsoft.com/office/powerpoint/2010/main" val="38183807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sv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Tijdelijke aanduiding voor afbeelding 12">
            <a:extLst>
              <a:ext uri="{FF2B5EF4-FFF2-40B4-BE49-F238E27FC236}">
                <a16:creationId xmlns:a16="http://schemas.microsoft.com/office/drawing/2014/main" id="{76171FB5-AE89-B48B-504F-6641B39E7708}"/>
              </a:ext>
            </a:extLst>
          </p:cNvPr>
          <p:cNvSpPr>
            <a:spLocks noGrp="1"/>
          </p:cNvSpPr>
          <p:nvPr>
            <p:ph type="pic" sz="quarter" idx="13" hasCustomPrompt="1"/>
          </p:nvPr>
        </p:nvSpPr>
        <p:spPr>
          <a:xfrm>
            <a:off x="0" y="0"/>
            <a:ext cx="8749846" cy="6781800"/>
          </a:xfrm>
          <a:prstGeom prst="round1Rect">
            <a:avLst>
              <a:gd name="adj" fmla="val 9628"/>
            </a:avLst>
          </a:prstGeom>
        </p:spPr>
        <p:txBody>
          <a:bodyPr lIns="540000" bIns="900000" anchor="ctr" anchorCtr="0">
            <a:normAutofit/>
          </a:bodyPr>
          <a:lstStyle>
            <a:lvl1pPr marL="0" indent="0" algn="ctr">
              <a:buNone/>
              <a:defRPr sz="1800" b="1">
                <a:solidFill>
                  <a:schemeClr val="bg2"/>
                </a:solidFill>
              </a:defRPr>
            </a:lvl1pPr>
          </a:lstStyle>
          <a:p>
            <a:r>
              <a:rPr lang="nl-BE"/>
              <a:t>Click here </a:t>
            </a:r>
            <a:r>
              <a:rPr lang="nl-BE" err="1"/>
              <a:t>to</a:t>
            </a:r>
            <a:r>
              <a:rPr lang="nl-BE"/>
              <a:t> </a:t>
            </a:r>
            <a:r>
              <a:rPr lang="nl-BE" err="1"/>
              <a:t>insert</a:t>
            </a:r>
            <a:r>
              <a:rPr lang="nl-BE"/>
              <a:t> </a:t>
            </a:r>
            <a:r>
              <a:rPr lang="nl-BE" err="1"/>
              <a:t>an</a:t>
            </a:r>
            <a:r>
              <a:rPr lang="nl-BE"/>
              <a:t> image</a:t>
            </a:r>
          </a:p>
        </p:txBody>
      </p:sp>
      <p:sp>
        <p:nvSpPr>
          <p:cNvPr id="14" name="Tekstvak 13">
            <a:extLst>
              <a:ext uri="{FF2B5EF4-FFF2-40B4-BE49-F238E27FC236}">
                <a16:creationId xmlns:a16="http://schemas.microsoft.com/office/drawing/2014/main" id="{DD1DB8DE-5997-959A-09B1-D964A1652618}"/>
              </a:ext>
            </a:extLst>
          </p:cNvPr>
          <p:cNvSpPr txBox="1"/>
          <p:nvPr userDrawn="1"/>
        </p:nvSpPr>
        <p:spPr>
          <a:xfrm>
            <a:off x="10236063" y="542858"/>
            <a:ext cx="1440000" cy="381583"/>
          </a:xfrm>
          <a:prstGeom prst="round2DiagRect">
            <a:avLst>
              <a:gd name="adj1" fmla="val 37863"/>
              <a:gd name="adj2" fmla="val 0"/>
            </a:avLst>
          </a:prstGeom>
          <a:solidFill>
            <a:srgbClr val="336633"/>
          </a:solidFill>
        </p:spPr>
        <p:txBody>
          <a:bodyPr wrap="square" lIns="72000" tIns="72000" rIns="72000" bIns="72000" rtlCol="0" anchor="ctr" anchorCtr="0">
            <a:noAutofit/>
          </a:bodyPr>
          <a:lstStyle/>
          <a:p>
            <a:pPr algn="ctr"/>
            <a:fld id="{6E5E3DD8-38B5-4BA3-B57A-BCC5DADCE562}" type="datetime1">
              <a:rPr lang="nl-BE" b="1" smtClean="0">
                <a:solidFill>
                  <a:schemeClr val="bg1"/>
                </a:solidFill>
              </a:rPr>
              <a:t>20/05/2025</a:t>
            </a:fld>
            <a:endParaRPr lang="en-US" b="1">
              <a:solidFill>
                <a:schemeClr val="bg1"/>
              </a:solidFill>
            </a:endParaRPr>
          </a:p>
        </p:txBody>
      </p:sp>
      <p:sp>
        <p:nvSpPr>
          <p:cNvPr id="15" name="Rechthoek 14">
            <a:extLst>
              <a:ext uri="{FF2B5EF4-FFF2-40B4-BE49-F238E27FC236}">
                <a16:creationId xmlns:a16="http://schemas.microsoft.com/office/drawing/2014/main" id="{C9E13333-3BBE-0CC8-48CD-D66EFAC78CD4}"/>
              </a:ext>
            </a:extLst>
          </p:cNvPr>
          <p:cNvSpPr/>
          <p:nvPr userDrawn="1"/>
        </p:nvSpPr>
        <p:spPr>
          <a:xfrm>
            <a:off x="11004688" y="3056840"/>
            <a:ext cx="679200" cy="6128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17" name="Afbeelding 16">
            <a:extLst>
              <a:ext uri="{FF2B5EF4-FFF2-40B4-BE49-F238E27FC236}">
                <a16:creationId xmlns:a16="http://schemas.microsoft.com/office/drawing/2014/main" id="{FF5B5D06-34A2-20C0-76EE-CB3A9F247587}"/>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211734" y="6049924"/>
            <a:ext cx="2226091" cy="265218"/>
          </a:xfrm>
          <a:prstGeom prst="rect">
            <a:avLst/>
          </a:prstGeom>
        </p:spPr>
      </p:pic>
      <p:pic>
        <p:nvPicPr>
          <p:cNvPr id="19" name="Afbeelding 18" descr="Afbeelding met tekst, teken, klok, afbeelding&#10;&#10;Automatisch gegenereerde beschrijving">
            <a:extLst>
              <a:ext uri="{FF2B5EF4-FFF2-40B4-BE49-F238E27FC236}">
                <a16:creationId xmlns:a16="http://schemas.microsoft.com/office/drawing/2014/main" id="{174E53C5-F52E-C010-01D6-EB51058A242C}"/>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8991601" y="5598947"/>
            <a:ext cx="2684462" cy="348665"/>
          </a:xfrm>
          <a:prstGeom prst="rect">
            <a:avLst/>
          </a:prstGeom>
        </p:spPr>
      </p:pic>
      <p:sp>
        <p:nvSpPr>
          <p:cNvPr id="4" name="Tijdelijke aanduiding voor tekst 3">
            <a:extLst>
              <a:ext uri="{FF2B5EF4-FFF2-40B4-BE49-F238E27FC236}">
                <a16:creationId xmlns:a16="http://schemas.microsoft.com/office/drawing/2014/main" id="{50004C69-076E-E713-ACB8-C1BD7C038BF3}"/>
              </a:ext>
            </a:extLst>
          </p:cNvPr>
          <p:cNvSpPr>
            <a:spLocks noGrp="1"/>
          </p:cNvSpPr>
          <p:nvPr>
            <p:ph type="body" sz="quarter" idx="14" hasCustomPrompt="1"/>
          </p:nvPr>
        </p:nvSpPr>
        <p:spPr>
          <a:xfrm>
            <a:off x="8650834" y="3053343"/>
            <a:ext cx="3041521" cy="751314"/>
          </a:xfrm>
          <a:prstGeom prst="round1Rect">
            <a:avLst>
              <a:gd name="adj" fmla="val 50000"/>
            </a:avLst>
          </a:prstGeom>
          <a:solidFill>
            <a:schemeClr val="bg2"/>
          </a:solidFill>
        </p:spPr>
        <p:txBody>
          <a:bodyPr wrap="none" lIns="180000" tIns="180000" rIns="180000" bIns="180000" anchor="ctr" anchorCtr="0">
            <a:spAutoFit/>
          </a:bodyPr>
          <a:lstStyle>
            <a:lvl1pPr marL="0" indent="0" algn="r">
              <a:buNone/>
              <a:defRPr sz="2800" b="1">
                <a:solidFill>
                  <a:schemeClr val="bg1"/>
                </a:solidFill>
              </a:defRPr>
            </a:lvl1pPr>
          </a:lstStyle>
          <a:p>
            <a:pPr lvl="0"/>
            <a:r>
              <a:rPr lang="nl-NL"/>
              <a:t>Presentation </a:t>
            </a:r>
            <a:r>
              <a:rPr lang="nl-NL" err="1"/>
              <a:t>title</a:t>
            </a:r>
            <a:endParaRPr lang="nl-BE"/>
          </a:p>
        </p:txBody>
      </p:sp>
      <p:sp>
        <p:nvSpPr>
          <p:cNvPr id="5" name="Tijdelijke aanduiding voor tekst 5">
            <a:extLst>
              <a:ext uri="{FF2B5EF4-FFF2-40B4-BE49-F238E27FC236}">
                <a16:creationId xmlns:a16="http://schemas.microsoft.com/office/drawing/2014/main" id="{0EC0BEDD-E919-55B8-FD11-9C446674F74A}"/>
              </a:ext>
            </a:extLst>
          </p:cNvPr>
          <p:cNvSpPr>
            <a:spLocks noGrp="1"/>
          </p:cNvSpPr>
          <p:nvPr>
            <p:ph type="body" sz="quarter" idx="15"/>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7" name="Tijdelijke aanduiding voor tekst 5">
            <a:extLst>
              <a:ext uri="{FF2B5EF4-FFF2-40B4-BE49-F238E27FC236}">
                <a16:creationId xmlns:a16="http://schemas.microsoft.com/office/drawing/2014/main" id="{478403B5-0781-8EC5-260D-A85DE866F5BA}"/>
              </a:ext>
            </a:extLst>
          </p:cNvPr>
          <p:cNvSpPr>
            <a:spLocks noGrp="1"/>
          </p:cNvSpPr>
          <p:nvPr>
            <p:ph type="body" sz="quarter" idx="16"/>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8" name="Tijdelijke aanduiding voor tekst 5">
            <a:extLst>
              <a:ext uri="{FF2B5EF4-FFF2-40B4-BE49-F238E27FC236}">
                <a16:creationId xmlns:a16="http://schemas.microsoft.com/office/drawing/2014/main" id="{225F68A0-1CFB-BE84-F54B-D3FFC18C2DA3}"/>
              </a:ext>
            </a:extLst>
          </p:cNvPr>
          <p:cNvSpPr>
            <a:spLocks noGrp="1"/>
          </p:cNvSpPr>
          <p:nvPr>
            <p:ph type="body" sz="quarter" idx="17"/>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992162689"/>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1/3 + multibox 2/3 (green)">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4" name="Rechthoek: afgeronde diagonale hoeken 3">
            <a:extLst>
              <a:ext uri="{FF2B5EF4-FFF2-40B4-BE49-F238E27FC236}">
                <a16:creationId xmlns:a16="http://schemas.microsoft.com/office/drawing/2014/main" id="{7AC45E28-E3AA-1C83-E5BA-82B77A94FF51}"/>
              </a:ext>
            </a:extLst>
          </p:cNvPr>
          <p:cNvSpPr/>
          <p:nvPr userDrawn="1"/>
        </p:nvSpPr>
        <p:spPr>
          <a:xfrm>
            <a:off x="4114801" y="1277938"/>
            <a:ext cx="7561262" cy="5030787"/>
          </a:xfrm>
          <a:prstGeom prst="round2Diag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 name="Tijdelijke aanduiding voor tekst 10">
            <a:extLst>
              <a:ext uri="{FF2B5EF4-FFF2-40B4-BE49-F238E27FC236}">
                <a16:creationId xmlns:a16="http://schemas.microsoft.com/office/drawing/2014/main" id="{60CE1744-F19A-E4C0-A914-EBABE35FCFDC}"/>
              </a:ext>
            </a:extLst>
          </p:cNvPr>
          <p:cNvSpPr>
            <a:spLocks noGrp="1"/>
          </p:cNvSpPr>
          <p:nvPr>
            <p:ph type="body" sz="quarter" idx="14" hasCustomPrompt="1"/>
          </p:nvPr>
        </p:nvSpPr>
        <p:spPr>
          <a:xfrm>
            <a:off x="550863" y="764735"/>
            <a:ext cx="11090275" cy="368300"/>
          </a:xfrm>
        </p:spPr>
        <p:txBody>
          <a:bodyPr lIns="0">
            <a:no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subtitle</a:t>
            </a:r>
            <a:r>
              <a:rPr lang="nl-NL"/>
              <a:t> here</a:t>
            </a:r>
          </a:p>
        </p:txBody>
      </p:sp>
      <p:sp>
        <p:nvSpPr>
          <p:cNvPr id="11" name="Tijdelijke aanduiding voor tekst 10">
            <a:extLst>
              <a:ext uri="{FF2B5EF4-FFF2-40B4-BE49-F238E27FC236}">
                <a16:creationId xmlns:a16="http://schemas.microsoft.com/office/drawing/2014/main" id="{40AA40D0-172A-1245-0314-6F56A9F15469}"/>
              </a:ext>
            </a:extLst>
          </p:cNvPr>
          <p:cNvSpPr>
            <a:spLocks noGrp="1"/>
          </p:cNvSpPr>
          <p:nvPr>
            <p:ph type="body" sz="quarter" idx="13" hasCustomPrompt="1"/>
          </p:nvPr>
        </p:nvSpPr>
        <p:spPr>
          <a:xfrm>
            <a:off x="550863" y="465138"/>
            <a:ext cx="11090275" cy="368300"/>
          </a:xfrm>
        </p:spPr>
        <p:txBody>
          <a:bodyPr lIns="0">
            <a:noAutofit/>
          </a:bodyPr>
          <a:lstStyle>
            <a:lvl1pPr marL="0" indent="0">
              <a:buNone/>
              <a:defRPr sz="2400" b="1">
                <a:solidFill>
                  <a:schemeClr val="tx2"/>
                </a:solidFill>
              </a:defRPr>
            </a:lvl1pPr>
          </a:lstStyle>
          <a:p>
            <a:pPr lvl="0"/>
            <a:r>
              <a:rPr lang="nl-NL" err="1"/>
              <a:t>Place</a:t>
            </a:r>
            <a:r>
              <a:rPr lang="nl-NL"/>
              <a:t> </a:t>
            </a:r>
            <a:r>
              <a:rPr lang="nl-NL" err="1"/>
              <a:t>your</a:t>
            </a:r>
            <a:r>
              <a:rPr lang="nl-NL"/>
              <a:t> </a:t>
            </a:r>
            <a:r>
              <a:rPr lang="nl-NL" err="1"/>
              <a:t>title</a:t>
            </a:r>
            <a:r>
              <a:rPr lang="nl-NL"/>
              <a:t> here</a:t>
            </a:r>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sp>
        <p:nvSpPr>
          <p:cNvPr id="5" name="Tijdelijke aanduiding voor afbeelding 4">
            <a:extLst>
              <a:ext uri="{FF2B5EF4-FFF2-40B4-BE49-F238E27FC236}">
                <a16:creationId xmlns:a16="http://schemas.microsoft.com/office/drawing/2014/main" id="{CB21633B-80EE-C8EC-95E8-2BD520274A8B}"/>
              </a:ext>
            </a:extLst>
          </p:cNvPr>
          <p:cNvSpPr>
            <a:spLocks noGrp="1"/>
          </p:cNvSpPr>
          <p:nvPr>
            <p:ph type="pic" sz="quarter" idx="18" hasCustomPrompt="1"/>
          </p:nvPr>
        </p:nvSpPr>
        <p:spPr>
          <a:xfrm>
            <a:off x="515938" y="1268413"/>
            <a:ext cx="3308577" cy="5040312"/>
          </a:xfrm>
          <a:prstGeom prst="round2DiagRect">
            <a:avLst>
              <a:gd name="adj1" fmla="val 22874"/>
              <a:gd name="adj2" fmla="val 0"/>
            </a:avLst>
          </a:prstGeom>
        </p:spPr>
        <p:txBody>
          <a:bodyPr tIns="0" bIns="900000" anchor="ctr" anchorCtr="0">
            <a:normAutofit/>
          </a:bodyPr>
          <a:lstStyle>
            <a:lvl1pPr marL="0" indent="0" algn="ctr">
              <a:buNone/>
              <a:defRPr sz="2000" b="1">
                <a:solidFill>
                  <a:schemeClr val="bg2"/>
                </a:solidFill>
              </a:defRPr>
            </a:lvl1pPr>
          </a:lstStyle>
          <a:p>
            <a:r>
              <a:rPr lang="en-US"/>
              <a:t>Click here to </a:t>
            </a:r>
            <a:br>
              <a:rPr lang="en-US"/>
            </a:br>
            <a:r>
              <a:rPr lang="en-US"/>
              <a:t>insert an image</a:t>
            </a:r>
          </a:p>
        </p:txBody>
      </p:sp>
      <p:sp>
        <p:nvSpPr>
          <p:cNvPr id="2" name="Tijdelijke aanduiding voor inhoud 13">
            <a:extLst>
              <a:ext uri="{FF2B5EF4-FFF2-40B4-BE49-F238E27FC236}">
                <a16:creationId xmlns:a16="http://schemas.microsoft.com/office/drawing/2014/main" id="{7C31BF03-8D93-A27F-039E-7A75F33419D2}"/>
              </a:ext>
            </a:extLst>
          </p:cNvPr>
          <p:cNvSpPr>
            <a:spLocks noGrp="1"/>
          </p:cNvSpPr>
          <p:nvPr>
            <p:ph sz="quarter" idx="20" hasCustomPrompt="1"/>
          </p:nvPr>
        </p:nvSpPr>
        <p:spPr>
          <a:xfrm>
            <a:off x="4428068" y="1566333"/>
            <a:ext cx="6891866" cy="4428067"/>
          </a:xfrm>
          <a:prstGeom prst="round2DiagRect">
            <a:avLst/>
          </a:prstGeom>
          <a:solidFill>
            <a:schemeClr val="bg1"/>
          </a:solidFill>
        </p:spPr>
        <p:txBody>
          <a:bodyPr bIns="1260000" anchor="ctr" anchorCtr="0">
            <a:normAutofit/>
          </a:bodyPr>
          <a:lstStyle>
            <a:lvl1pPr marL="0" indent="0" algn="ctr">
              <a:buNone/>
              <a:defRPr sz="1800" b="1">
                <a:solidFill>
                  <a:schemeClr val="bg2"/>
                </a:solidFill>
              </a:defRPr>
            </a:lvl1pPr>
          </a:lstStyle>
          <a:p>
            <a:pPr lvl="0"/>
            <a:r>
              <a:rPr lang="nl-NL"/>
              <a:t>Click here </a:t>
            </a:r>
            <a:r>
              <a:rPr lang="nl-NL" err="1"/>
              <a:t>to</a:t>
            </a:r>
            <a:r>
              <a:rPr lang="nl-NL"/>
              <a:t> </a:t>
            </a:r>
            <a:r>
              <a:rPr lang="nl-NL" err="1"/>
              <a:t>insert</a:t>
            </a:r>
            <a:r>
              <a:rPr lang="nl-NL"/>
              <a:t> media</a:t>
            </a:r>
            <a:endParaRPr lang="nl-BE"/>
          </a:p>
        </p:txBody>
      </p:sp>
      <p:sp>
        <p:nvSpPr>
          <p:cNvPr id="3" name="Tijdelijke aanduiding voor tekst 5">
            <a:extLst>
              <a:ext uri="{FF2B5EF4-FFF2-40B4-BE49-F238E27FC236}">
                <a16:creationId xmlns:a16="http://schemas.microsoft.com/office/drawing/2014/main" id="{C68FBA8F-189B-6FB8-5CDD-30DA54C32593}"/>
              </a:ext>
            </a:extLst>
          </p:cNvPr>
          <p:cNvSpPr>
            <a:spLocks noGrp="1"/>
          </p:cNvSpPr>
          <p:nvPr>
            <p:ph type="body" sz="quarter" idx="15"/>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6" name="Tijdelijke aanduiding voor tekst 5">
            <a:extLst>
              <a:ext uri="{FF2B5EF4-FFF2-40B4-BE49-F238E27FC236}">
                <a16:creationId xmlns:a16="http://schemas.microsoft.com/office/drawing/2014/main" id="{18546EB7-FC59-9E5C-6FFE-FCAB375915A7}"/>
              </a:ext>
            </a:extLst>
          </p:cNvPr>
          <p:cNvSpPr>
            <a:spLocks noGrp="1"/>
          </p:cNvSpPr>
          <p:nvPr>
            <p:ph type="body" sz="quarter" idx="16"/>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7" name="Tijdelijke aanduiding voor tekst 5">
            <a:extLst>
              <a:ext uri="{FF2B5EF4-FFF2-40B4-BE49-F238E27FC236}">
                <a16:creationId xmlns:a16="http://schemas.microsoft.com/office/drawing/2014/main" id="{FE5047D2-D4FC-C652-F145-BE8816124AD3}"/>
              </a:ext>
            </a:extLst>
          </p:cNvPr>
          <p:cNvSpPr>
            <a:spLocks noGrp="1"/>
          </p:cNvSpPr>
          <p:nvPr>
            <p:ph type="body" sz="quarter" idx="17"/>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1181561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ulti box (green)">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2" name="Tijdelijke aanduiding voor tekst 10">
            <a:extLst>
              <a:ext uri="{FF2B5EF4-FFF2-40B4-BE49-F238E27FC236}">
                <a16:creationId xmlns:a16="http://schemas.microsoft.com/office/drawing/2014/main" id="{60CE1744-F19A-E4C0-A914-EBABE35FCFDC}"/>
              </a:ext>
            </a:extLst>
          </p:cNvPr>
          <p:cNvSpPr>
            <a:spLocks noGrp="1"/>
          </p:cNvSpPr>
          <p:nvPr>
            <p:ph type="body" sz="quarter" idx="14" hasCustomPrompt="1"/>
          </p:nvPr>
        </p:nvSpPr>
        <p:spPr>
          <a:xfrm>
            <a:off x="550863" y="764735"/>
            <a:ext cx="11090275" cy="368300"/>
          </a:xfrm>
        </p:spPr>
        <p:txBody>
          <a:bodyPr lIns="0">
            <a:no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subtitle</a:t>
            </a:r>
            <a:r>
              <a:rPr lang="nl-NL"/>
              <a:t> here</a:t>
            </a:r>
          </a:p>
        </p:txBody>
      </p:sp>
      <p:sp>
        <p:nvSpPr>
          <p:cNvPr id="11" name="Tijdelijke aanduiding voor tekst 10">
            <a:extLst>
              <a:ext uri="{FF2B5EF4-FFF2-40B4-BE49-F238E27FC236}">
                <a16:creationId xmlns:a16="http://schemas.microsoft.com/office/drawing/2014/main" id="{40AA40D0-172A-1245-0314-6F56A9F15469}"/>
              </a:ext>
            </a:extLst>
          </p:cNvPr>
          <p:cNvSpPr>
            <a:spLocks noGrp="1"/>
          </p:cNvSpPr>
          <p:nvPr>
            <p:ph type="body" sz="quarter" idx="13" hasCustomPrompt="1"/>
          </p:nvPr>
        </p:nvSpPr>
        <p:spPr>
          <a:xfrm>
            <a:off x="550863" y="465138"/>
            <a:ext cx="11090275" cy="368300"/>
          </a:xfrm>
        </p:spPr>
        <p:txBody>
          <a:bodyPr lIns="0">
            <a:noAutofit/>
          </a:bodyPr>
          <a:lstStyle>
            <a:lvl1pPr marL="0" indent="0">
              <a:buNone/>
              <a:defRPr sz="2400" b="1">
                <a:solidFill>
                  <a:schemeClr val="tx2"/>
                </a:solidFill>
              </a:defRPr>
            </a:lvl1pPr>
          </a:lstStyle>
          <a:p>
            <a:pPr lvl="0"/>
            <a:r>
              <a:rPr lang="nl-NL" err="1"/>
              <a:t>Place</a:t>
            </a:r>
            <a:r>
              <a:rPr lang="nl-NL"/>
              <a:t> </a:t>
            </a:r>
            <a:r>
              <a:rPr lang="nl-NL" err="1"/>
              <a:t>your</a:t>
            </a:r>
            <a:r>
              <a:rPr lang="nl-NL"/>
              <a:t> </a:t>
            </a:r>
            <a:r>
              <a:rPr lang="nl-NL" err="1"/>
              <a:t>title</a:t>
            </a:r>
            <a:r>
              <a:rPr lang="nl-NL"/>
              <a:t> here</a:t>
            </a:r>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sp>
        <p:nvSpPr>
          <p:cNvPr id="2" name="Tijdelijke aanduiding voor inhoud 16">
            <a:extLst>
              <a:ext uri="{FF2B5EF4-FFF2-40B4-BE49-F238E27FC236}">
                <a16:creationId xmlns:a16="http://schemas.microsoft.com/office/drawing/2014/main" id="{404E42D9-9C53-1ECE-C2CC-184B0C472FF6}"/>
              </a:ext>
            </a:extLst>
          </p:cNvPr>
          <p:cNvSpPr>
            <a:spLocks noGrp="1"/>
          </p:cNvSpPr>
          <p:nvPr>
            <p:ph sz="quarter" idx="16" hasCustomPrompt="1"/>
          </p:nvPr>
        </p:nvSpPr>
        <p:spPr>
          <a:xfrm>
            <a:off x="550864" y="1277938"/>
            <a:ext cx="11090274" cy="5030787"/>
          </a:xfrm>
          <a:prstGeom prst="round2DiagRect">
            <a:avLst/>
          </a:prstGeom>
          <a:solidFill>
            <a:schemeClr val="bg1"/>
          </a:solidFill>
        </p:spPr>
        <p:txBody>
          <a:bodyPr lIns="360000" tIns="360000" rIns="360000" bIns="360000">
            <a:normAutofit/>
          </a:bodyPr>
          <a:lstStyle>
            <a:lvl1pPr marL="0" indent="0">
              <a:buNone/>
              <a:defRPr sz="1800"/>
            </a:lvl1pPr>
          </a:lstStyle>
          <a:p>
            <a:pPr lvl="0"/>
            <a:r>
              <a:rPr lang="nl-NL" err="1"/>
              <a:t>Place</a:t>
            </a:r>
            <a:r>
              <a:rPr lang="nl-NL"/>
              <a:t> </a:t>
            </a:r>
            <a:r>
              <a:rPr lang="nl-NL" err="1"/>
              <a:t>your</a:t>
            </a:r>
            <a:r>
              <a:rPr lang="nl-NL"/>
              <a:t> </a:t>
            </a:r>
            <a:r>
              <a:rPr lang="nl-NL" err="1"/>
              <a:t>text</a:t>
            </a:r>
            <a:r>
              <a:rPr lang="nl-NL"/>
              <a:t> here, </a:t>
            </a:r>
            <a:br>
              <a:rPr lang="nl-NL"/>
            </a:br>
            <a:r>
              <a:rPr lang="nl-NL"/>
              <a:t>or </a:t>
            </a:r>
            <a:r>
              <a:rPr lang="nl-NL" err="1"/>
              <a:t>insert</a:t>
            </a:r>
            <a:r>
              <a:rPr lang="nl-NL"/>
              <a:t> </a:t>
            </a:r>
            <a:r>
              <a:rPr lang="nl-NL" err="1"/>
              <a:t>something</a:t>
            </a:r>
            <a:r>
              <a:rPr lang="nl-NL"/>
              <a:t> </a:t>
            </a:r>
            <a:r>
              <a:rPr lang="nl-NL" err="1"/>
              <a:t>else</a:t>
            </a:r>
            <a:r>
              <a:rPr lang="nl-NL"/>
              <a:t>…</a:t>
            </a:r>
          </a:p>
        </p:txBody>
      </p:sp>
      <p:sp>
        <p:nvSpPr>
          <p:cNvPr id="3" name="Tijdelijke aanduiding voor tekst 5">
            <a:extLst>
              <a:ext uri="{FF2B5EF4-FFF2-40B4-BE49-F238E27FC236}">
                <a16:creationId xmlns:a16="http://schemas.microsoft.com/office/drawing/2014/main" id="{4FD3D9CA-80A1-B54C-9A88-EF427C90804F}"/>
              </a:ext>
            </a:extLst>
          </p:cNvPr>
          <p:cNvSpPr>
            <a:spLocks noGrp="1"/>
          </p:cNvSpPr>
          <p:nvPr>
            <p:ph type="body" sz="quarter" idx="15"/>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4" name="Tijdelijke aanduiding voor tekst 5">
            <a:extLst>
              <a:ext uri="{FF2B5EF4-FFF2-40B4-BE49-F238E27FC236}">
                <a16:creationId xmlns:a16="http://schemas.microsoft.com/office/drawing/2014/main" id="{D5D76416-ECF5-828B-48D9-D078C0230E7C}"/>
              </a:ext>
            </a:extLst>
          </p:cNvPr>
          <p:cNvSpPr>
            <a:spLocks noGrp="1"/>
          </p:cNvSpPr>
          <p:nvPr>
            <p:ph type="body" sz="quarter" idx="17"/>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5" name="Tijdelijke aanduiding voor tekst 5">
            <a:extLst>
              <a:ext uri="{FF2B5EF4-FFF2-40B4-BE49-F238E27FC236}">
                <a16:creationId xmlns:a16="http://schemas.microsoft.com/office/drawing/2014/main" id="{C6DA4BEC-5F50-2B60-55EA-B2D84EAE2B5D}"/>
              </a:ext>
            </a:extLst>
          </p:cNvPr>
          <p:cNvSpPr>
            <a:spLocks noGrp="1"/>
          </p:cNvSpPr>
          <p:nvPr>
            <p:ph type="body" sz="quarter" idx="18"/>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4296088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ulti box 1/2 (x2) (green)">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2" name="Tijdelijke aanduiding voor tekst 10">
            <a:extLst>
              <a:ext uri="{FF2B5EF4-FFF2-40B4-BE49-F238E27FC236}">
                <a16:creationId xmlns:a16="http://schemas.microsoft.com/office/drawing/2014/main" id="{60CE1744-F19A-E4C0-A914-EBABE35FCFDC}"/>
              </a:ext>
            </a:extLst>
          </p:cNvPr>
          <p:cNvSpPr>
            <a:spLocks noGrp="1"/>
          </p:cNvSpPr>
          <p:nvPr>
            <p:ph type="body" sz="quarter" idx="14" hasCustomPrompt="1"/>
          </p:nvPr>
        </p:nvSpPr>
        <p:spPr>
          <a:xfrm>
            <a:off x="550863" y="764735"/>
            <a:ext cx="11090275" cy="368300"/>
          </a:xfrm>
        </p:spPr>
        <p:txBody>
          <a:bodyPr lIns="0">
            <a:no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subtitle</a:t>
            </a:r>
            <a:r>
              <a:rPr lang="nl-NL"/>
              <a:t> here</a:t>
            </a:r>
          </a:p>
        </p:txBody>
      </p:sp>
      <p:sp>
        <p:nvSpPr>
          <p:cNvPr id="11" name="Tijdelijke aanduiding voor tekst 10">
            <a:extLst>
              <a:ext uri="{FF2B5EF4-FFF2-40B4-BE49-F238E27FC236}">
                <a16:creationId xmlns:a16="http://schemas.microsoft.com/office/drawing/2014/main" id="{40AA40D0-172A-1245-0314-6F56A9F15469}"/>
              </a:ext>
            </a:extLst>
          </p:cNvPr>
          <p:cNvSpPr>
            <a:spLocks noGrp="1"/>
          </p:cNvSpPr>
          <p:nvPr>
            <p:ph type="body" sz="quarter" idx="13" hasCustomPrompt="1"/>
          </p:nvPr>
        </p:nvSpPr>
        <p:spPr>
          <a:xfrm>
            <a:off x="550863" y="465138"/>
            <a:ext cx="11090275" cy="368300"/>
          </a:xfrm>
        </p:spPr>
        <p:txBody>
          <a:bodyPr lIns="0">
            <a:noAutofit/>
          </a:bodyPr>
          <a:lstStyle>
            <a:lvl1pPr marL="0" indent="0">
              <a:buNone/>
              <a:defRPr sz="2400" b="1">
                <a:solidFill>
                  <a:schemeClr val="tx2"/>
                </a:solidFill>
              </a:defRPr>
            </a:lvl1pPr>
          </a:lstStyle>
          <a:p>
            <a:pPr lvl="0"/>
            <a:r>
              <a:rPr lang="nl-NL" err="1"/>
              <a:t>Place</a:t>
            </a:r>
            <a:r>
              <a:rPr lang="nl-NL"/>
              <a:t> </a:t>
            </a:r>
            <a:r>
              <a:rPr lang="nl-NL" err="1"/>
              <a:t>your</a:t>
            </a:r>
            <a:r>
              <a:rPr lang="nl-NL"/>
              <a:t> </a:t>
            </a:r>
            <a:r>
              <a:rPr lang="nl-NL" err="1"/>
              <a:t>title</a:t>
            </a:r>
            <a:r>
              <a:rPr lang="nl-NL"/>
              <a:t> here</a:t>
            </a:r>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sp>
        <p:nvSpPr>
          <p:cNvPr id="17" name="Tijdelijke aanduiding voor inhoud 16">
            <a:extLst>
              <a:ext uri="{FF2B5EF4-FFF2-40B4-BE49-F238E27FC236}">
                <a16:creationId xmlns:a16="http://schemas.microsoft.com/office/drawing/2014/main" id="{1630B2BE-088D-2621-A78D-AA9F9E03A98A}"/>
              </a:ext>
            </a:extLst>
          </p:cNvPr>
          <p:cNvSpPr>
            <a:spLocks noGrp="1"/>
          </p:cNvSpPr>
          <p:nvPr>
            <p:ph sz="quarter" idx="16" hasCustomPrompt="1"/>
          </p:nvPr>
        </p:nvSpPr>
        <p:spPr>
          <a:xfrm>
            <a:off x="6240462" y="1277938"/>
            <a:ext cx="5435601" cy="5030787"/>
          </a:xfrm>
          <a:prstGeom prst="round2DiagRect">
            <a:avLst/>
          </a:prstGeom>
          <a:solidFill>
            <a:schemeClr val="bg1"/>
          </a:solidFill>
        </p:spPr>
        <p:txBody>
          <a:bodyPr lIns="360000" tIns="360000" rIns="360000" bIns="360000">
            <a:normAutofit/>
          </a:bodyPr>
          <a:lstStyle>
            <a:lvl1pPr marL="0" indent="0">
              <a:buNone/>
              <a:defRPr sz="1800"/>
            </a:lvl1pPr>
          </a:lstStyle>
          <a:p>
            <a:pPr lvl="0"/>
            <a:r>
              <a:rPr lang="nl-NL" err="1"/>
              <a:t>Place</a:t>
            </a:r>
            <a:r>
              <a:rPr lang="nl-NL"/>
              <a:t> </a:t>
            </a:r>
            <a:r>
              <a:rPr lang="nl-NL" err="1"/>
              <a:t>your</a:t>
            </a:r>
            <a:r>
              <a:rPr lang="nl-NL"/>
              <a:t> </a:t>
            </a:r>
            <a:r>
              <a:rPr lang="nl-NL" err="1"/>
              <a:t>text</a:t>
            </a:r>
            <a:r>
              <a:rPr lang="nl-NL"/>
              <a:t> here, </a:t>
            </a:r>
            <a:br>
              <a:rPr lang="nl-NL"/>
            </a:br>
            <a:r>
              <a:rPr lang="nl-NL"/>
              <a:t>or </a:t>
            </a:r>
            <a:r>
              <a:rPr lang="nl-NL" err="1"/>
              <a:t>insert</a:t>
            </a:r>
            <a:r>
              <a:rPr lang="nl-NL"/>
              <a:t> </a:t>
            </a:r>
            <a:r>
              <a:rPr lang="nl-NL" err="1"/>
              <a:t>something</a:t>
            </a:r>
            <a:r>
              <a:rPr lang="nl-NL"/>
              <a:t> </a:t>
            </a:r>
            <a:r>
              <a:rPr lang="nl-NL" err="1"/>
              <a:t>else</a:t>
            </a:r>
            <a:r>
              <a:rPr lang="nl-NL"/>
              <a:t>…</a:t>
            </a:r>
          </a:p>
        </p:txBody>
      </p:sp>
      <p:sp>
        <p:nvSpPr>
          <p:cNvPr id="2" name="Tijdelijke aanduiding voor inhoud 16">
            <a:extLst>
              <a:ext uri="{FF2B5EF4-FFF2-40B4-BE49-F238E27FC236}">
                <a16:creationId xmlns:a16="http://schemas.microsoft.com/office/drawing/2014/main" id="{000882A9-35CF-3077-FF6F-99D8F81C7D05}"/>
              </a:ext>
            </a:extLst>
          </p:cNvPr>
          <p:cNvSpPr>
            <a:spLocks noGrp="1"/>
          </p:cNvSpPr>
          <p:nvPr>
            <p:ph sz="quarter" idx="17" hasCustomPrompt="1"/>
          </p:nvPr>
        </p:nvSpPr>
        <p:spPr>
          <a:xfrm>
            <a:off x="515540" y="1277938"/>
            <a:ext cx="5436000" cy="5030787"/>
          </a:xfrm>
          <a:prstGeom prst="round2DiagRect">
            <a:avLst/>
          </a:prstGeom>
          <a:solidFill>
            <a:schemeClr val="bg1"/>
          </a:solidFill>
        </p:spPr>
        <p:txBody>
          <a:bodyPr lIns="360000" tIns="360000" rIns="360000" bIns="360000">
            <a:normAutofit/>
          </a:bodyPr>
          <a:lstStyle>
            <a:lvl1pPr marL="0" indent="0">
              <a:buNone/>
              <a:defRPr sz="1800"/>
            </a:lvl1pPr>
          </a:lstStyle>
          <a:p>
            <a:pPr lvl="0"/>
            <a:r>
              <a:rPr lang="nl-NL" err="1"/>
              <a:t>Place</a:t>
            </a:r>
            <a:r>
              <a:rPr lang="nl-NL"/>
              <a:t> </a:t>
            </a:r>
            <a:r>
              <a:rPr lang="nl-NL" err="1"/>
              <a:t>your</a:t>
            </a:r>
            <a:r>
              <a:rPr lang="nl-NL"/>
              <a:t> </a:t>
            </a:r>
            <a:r>
              <a:rPr lang="nl-NL" err="1"/>
              <a:t>text</a:t>
            </a:r>
            <a:r>
              <a:rPr lang="nl-NL"/>
              <a:t> here, </a:t>
            </a:r>
            <a:br>
              <a:rPr lang="nl-NL"/>
            </a:br>
            <a:r>
              <a:rPr lang="nl-NL"/>
              <a:t>or </a:t>
            </a:r>
            <a:r>
              <a:rPr lang="nl-NL" err="1"/>
              <a:t>insert</a:t>
            </a:r>
            <a:r>
              <a:rPr lang="nl-NL"/>
              <a:t> </a:t>
            </a:r>
            <a:r>
              <a:rPr lang="nl-NL" err="1"/>
              <a:t>something</a:t>
            </a:r>
            <a:r>
              <a:rPr lang="nl-NL"/>
              <a:t> </a:t>
            </a:r>
            <a:r>
              <a:rPr lang="nl-NL" err="1"/>
              <a:t>else</a:t>
            </a:r>
            <a:r>
              <a:rPr lang="nl-NL"/>
              <a:t>…</a:t>
            </a:r>
          </a:p>
        </p:txBody>
      </p:sp>
      <p:sp>
        <p:nvSpPr>
          <p:cNvPr id="3" name="Tijdelijke aanduiding voor tekst 5">
            <a:extLst>
              <a:ext uri="{FF2B5EF4-FFF2-40B4-BE49-F238E27FC236}">
                <a16:creationId xmlns:a16="http://schemas.microsoft.com/office/drawing/2014/main" id="{08098CFC-2014-3733-3768-69FC5179BAEF}"/>
              </a:ext>
            </a:extLst>
          </p:cNvPr>
          <p:cNvSpPr>
            <a:spLocks noGrp="1"/>
          </p:cNvSpPr>
          <p:nvPr>
            <p:ph type="body" sz="quarter" idx="15"/>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4" name="Tijdelijke aanduiding voor tekst 5">
            <a:extLst>
              <a:ext uri="{FF2B5EF4-FFF2-40B4-BE49-F238E27FC236}">
                <a16:creationId xmlns:a16="http://schemas.microsoft.com/office/drawing/2014/main" id="{B56421FC-A40B-D08B-E1DE-C8FC32FE511D}"/>
              </a:ext>
            </a:extLst>
          </p:cNvPr>
          <p:cNvSpPr>
            <a:spLocks noGrp="1"/>
          </p:cNvSpPr>
          <p:nvPr>
            <p:ph type="body" sz="quarter" idx="18"/>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5" name="Tijdelijke aanduiding voor tekst 5">
            <a:extLst>
              <a:ext uri="{FF2B5EF4-FFF2-40B4-BE49-F238E27FC236}">
                <a16:creationId xmlns:a16="http://schemas.microsoft.com/office/drawing/2014/main" id="{38F0F12D-1A07-D07D-86E1-8F546D238D89}"/>
              </a:ext>
            </a:extLst>
          </p:cNvPr>
          <p:cNvSpPr>
            <a:spLocks noGrp="1"/>
          </p:cNvSpPr>
          <p:nvPr>
            <p:ph type="body" sz="quarter" idx="19"/>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41236960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ulti box 1/3 (x3) (green)">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0" name="Tijdelijke aanduiding voor inhoud 14">
            <a:extLst>
              <a:ext uri="{FF2B5EF4-FFF2-40B4-BE49-F238E27FC236}">
                <a16:creationId xmlns:a16="http://schemas.microsoft.com/office/drawing/2014/main" id="{50FF1767-DBA7-6811-A175-115D4C12AA70}"/>
              </a:ext>
            </a:extLst>
          </p:cNvPr>
          <p:cNvSpPr>
            <a:spLocks noGrp="1"/>
          </p:cNvSpPr>
          <p:nvPr>
            <p:ph sz="quarter" idx="23" hasCustomPrompt="1"/>
          </p:nvPr>
        </p:nvSpPr>
        <p:spPr>
          <a:xfrm>
            <a:off x="515938" y="1268413"/>
            <a:ext cx="3553688" cy="5040309"/>
          </a:xfrm>
          <a:prstGeom prst="round1Rect">
            <a:avLst>
              <a:gd name="adj" fmla="val 14507"/>
            </a:avLst>
          </a:prstGeom>
          <a:solidFill>
            <a:schemeClr val="bg1"/>
          </a:solidFill>
        </p:spPr>
        <p:txBody>
          <a:bodyPr lIns="360000" tIns="360000" rIns="360000">
            <a:normAutofit/>
          </a:bodyPr>
          <a:lstStyle>
            <a:lvl1pPr marL="0" indent="0">
              <a:buClr>
                <a:schemeClr val="accent1"/>
              </a:buClr>
              <a:buNone/>
              <a:defRPr sz="1800"/>
            </a:lvl1pPr>
            <a:lvl2pPr>
              <a:buClr>
                <a:schemeClr val="accent1"/>
              </a:buClr>
              <a:defRPr sz="1800"/>
            </a:lvl2pPr>
            <a:lvl3pPr>
              <a:buClr>
                <a:schemeClr val="accent1"/>
              </a:buClr>
              <a:defRPr sz="1800"/>
            </a:lvl3pPr>
            <a:lvl4pPr>
              <a:buClr>
                <a:schemeClr val="accent1"/>
              </a:buClr>
              <a:defRPr sz="1400"/>
            </a:lvl4pPr>
            <a:lvl5pPr>
              <a:buClr>
                <a:schemeClr val="accent1"/>
              </a:buCl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Tijdelijke aanduiding voor inhoud 14">
            <a:extLst>
              <a:ext uri="{FF2B5EF4-FFF2-40B4-BE49-F238E27FC236}">
                <a16:creationId xmlns:a16="http://schemas.microsoft.com/office/drawing/2014/main" id="{D51B2D40-389D-A47B-C03B-27E14174B00B}"/>
              </a:ext>
            </a:extLst>
          </p:cNvPr>
          <p:cNvSpPr>
            <a:spLocks noGrp="1"/>
          </p:cNvSpPr>
          <p:nvPr>
            <p:ph sz="quarter" idx="24" hasCustomPrompt="1"/>
          </p:nvPr>
        </p:nvSpPr>
        <p:spPr>
          <a:xfrm>
            <a:off x="4343976" y="1268413"/>
            <a:ext cx="3527913" cy="5040312"/>
          </a:xfrm>
          <a:prstGeom prst="round1Rect">
            <a:avLst>
              <a:gd name="adj" fmla="val 14507"/>
            </a:avLst>
          </a:prstGeom>
          <a:solidFill>
            <a:schemeClr val="bg1"/>
          </a:solidFill>
        </p:spPr>
        <p:txBody>
          <a:bodyPr lIns="360000" tIns="360000" rIns="360000">
            <a:normAutofit/>
          </a:bodyPr>
          <a:lstStyle>
            <a:lvl1pPr marL="0" indent="0">
              <a:buClr>
                <a:schemeClr val="accent1"/>
              </a:buClr>
              <a:buNone/>
              <a:defRPr sz="1800"/>
            </a:lvl1pPr>
            <a:lvl2pPr>
              <a:buClr>
                <a:schemeClr val="accent1"/>
              </a:buClr>
              <a:defRPr sz="1800"/>
            </a:lvl2pPr>
            <a:lvl3pPr>
              <a:buClr>
                <a:schemeClr val="accent1"/>
              </a:buClr>
              <a:defRPr sz="1800"/>
            </a:lvl3pPr>
            <a:lvl4pPr>
              <a:buClr>
                <a:schemeClr val="accent1"/>
              </a:buClr>
              <a:defRPr sz="1400"/>
            </a:lvl4pPr>
            <a:lvl5pPr>
              <a:buClr>
                <a:schemeClr val="accent1"/>
              </a:buCl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Tijdelijke aanduiding voor inhoud 14">
            <a:extLst>
              <a:ext uri="{FF2B5EF4-FFF2-40B4-BE49-F238E27FC236}">
                <a16:creationId xmlns:a16="http://schemas.microsoft.com/office/drawing/2014/main" id="{52F6F309-E0E9-37B4-94B4-28208911C503}"/>
              </a:ext>
            </a:extLst>
          </p:cNvPr>
          <p:cNvSpPr>
            <a:spLocks noGrp="1"/>
          </p:cNvSpPr>
          <p:nvPr>
            <p:ph sz="quarter" idx="25" hasCustomPrompt="1"/>
          </p:nvPr>
        </p:nvSpPr>
        <p:spPr>
          <a:xfrm>
            <a:off x="8113225" y="1268413"/>
            <a:ext cx="3562838" cy="5040312"/>
          </a:xfrm>
          <a:prstGeom prst="round1Rect">
            <a:avLst>
              <a:gd name="adj" fmla="val 14507"/>
            </a:avLst>
          </a:prstGeom>
          <a:solidFill>
            <a:schemeClr val="bg1"/>
          </a:solidFill>
        </p:spPr>
        <p:txBody>
          <a:bodyPr lIns="360000" tIns="360000" rIns="360000">
            <a:normAutofit/>
          </a:bodyPr>
          <a:lstStyle>
            <a:lvl1pPr marL="0" indent="0">
              <a:buClr>
                <a:schemeClr val="accent1"/>
              </a:buClr>
              <a:buNone/>
              <a:defRPr sz="1800"/>
            </a:lvl1pPr>
            <a:lvl2pPr>
              <a:buClr>
                <a:schemeClr val="accent1"/>
              </a:buClr>
              <a:defRPr sz="1800"/>
            </a:lvl2pPr>
            <a:lvl3pPr>
              <a:buClr>
                <a:schemeClr val="accent1"/>
              </a:buClr>
              <a:defRPr sz="1800"/>
            </a:lvl3pPr>
            <a:lvl4pPr>
              <a:buClr>
                <a:schemeClr val="accent1"/>
              </a:buClr>
              <a:defRPr sz="1400"/>
            </a:lvl4pPr>
            <a:lvl5pPr>
              <a:buClr>
                <a:schemeClr val="accent1"/>
              </a:buCl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Tijdelijke aanduiding voor tekst 10">
            <a:extLst>
              <a:ext uri="{FF2B5EF4-FFF2-40B4-BE49-F238E27FC236}">
                <a16:creationId xmlns:a16="http://schemas.microsoft.com/office/drawing/2014/main" id="{60CE1744-F19A-E4C0-A914-EBABE35FCFDC}"/>
              </a:ext>
            </a:extLst>
          </p:cNvPr>
          <p:cNvSpPr>
            <a:spLocks noGrp="1"/>
          </p:cNvSpPr>
          <p:nvPr>
            <p:ph type="body" sz="quarter" idx="14" hasCustomPrompt="1"/>
          </p:nvPr>
        </p:nvSpPr>
        <p:spPr>
          <a:xfrm>
            <a:off x="550863" y="764735"/>
            <a:ext cx="11090275" cy="368300"/>
          </a:xfrm>
        </p:spPr>
        <p:txBody>
          <a:bodyPr lIns="0">
            <a:no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subtitle</a:t>
            </a:r>
            <a:r>
              <a:rPr lang="nl-NL"/>
              <a:t> here</a:t>
            </a:r>
          </a:p>
        </p:txBody>
      </p:sp>
      <p:sp>
        <p:nvSpPr>
          <p:cNvPr id="11" name="Tijdelijke aanduiding voor tekst 10">
            <a:extLst>
              <a:ext uri="{FF2B5EF4-FFF2-40B4-BE49-F238E27FC236}">
                <a16:creationId xmlns:a16="http://schemas.microsoft.com/office/drawing/2014/main" id="{40AA40D0-172A-1245-0314-6F56A9F15469}"/>
              </a:ext>
            </a:extLst>
          </p:cNvPr>
          <p:cNvSpPr>
            <a:spLocks noGrp="1"/>
          </p:cNvSpPr>
          <p:nvPr>
            <p:ph type="body" sz="quarter" idx="13" hasCustomPrompt="1"/>
          </p:nvPr>
        </p:nvSpPr>
        <p:spPr>
          <a:xfrm>
            <a:off x="550863" y="465138"/>
            <a:ext cx="11090275" cy="368300"/>
          </a:xfrm>
        </p:spPr>
        <p:txBody>
          <a:bodyPr lIns="0">
            <a:noAutofit/>
          </a:bodyPr>
          <a:lstStyle>
            <a:lvl1pPr marL="0" indent="0">
              <a:buNone/>
              <a:defRPr sz="2400" b="1">
                <a:solidFill>
                  <a:schemeClr val="tx2"/>
                </a:solidFill>
              </a:defRPr>
            </a:lvl1pPr>
          </a:lstStyle>
          <a:p>
            <a:pPr lvl="0"/>
            <a:r>
              <a:rPr lang="nl-NL" err="1"/>
              <a:t>Place</a:t>
            </a:r>
            <a:r>
              <a:rPr lang="nl-NL"/>
              <a:t> </a:t>
            </a:r>
            <a:r>
              <a:rPr lang="nl-NL" err="1"/>
              <a:t>your</a:t>
            </a:r>
            <a:r>
              <a:rPr lang="nl-NL"/>
              <a:t> </a:t>
            </a:r>
            <a:r>
              <a:rPr lang="nl-NL" err="1"/>
              <a:t>title</a:t>
            </a:r>
            <a:r>
              <a:rPr lang="nl-NL"/>
              <a:t> here</a:t>
            </a:r>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sp>
        <p:nvSpPr>
          <p:cNvPr id="5" name="Tijdelijke aanduiding voor tekst 5">
            <a:extLst>
              <a:ext uri="{FF2B5EF4-FFF2-40B4-BE49-F238E27FC236}">
                <a16:creationId xmlns:a16="http://schemas.microsoft.com/office/drawing/2014/main" id="{CEA27CAA-DD84-0FD0-BC79-A5048B1C2C22}"/>
              </a:ext>
            </a:extLst>
          </p:cNvPr>
          <p:cNvSpPr>
            <a:spLocks noGrp="1"/>
          </p:cNvSpPr>
          <p:nvPr>
            <p:ph type="body" sz="quarter" idx="15"/>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6" name="Tijdelijke aanduiding voor tekst 5">
            <a:extLst>
              <a:ext uri="{FF2B5EF4-FFF2-40B4-BE49-F238E27FC236}">
                <a16:creationId xmlns:a16="http://schemas.microsoft.com/office/drawing/2014/main" id="{58E42D48-D9AF-3BF8-83D2-27884F836090}"/>
              </a:ext>
            </a:extLst>
          </p:cNvPr>
          <p:cNvSpPr>
            <a:spLocks noGrp="1"/>
          </p:cNvSpPr>
          <p:nvPr>
            <p:ph type="body" sz="quarter" idx="16"/>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7" name="Tijdelijke aanduiding voor tekst 5">
            <a:extLst>
              <a:ext uri="{FF2B5EF4-FFF2-40B4-BE49-F238E27FC236}">
                <a16:creationId xmlns:a16="http://schemas.microsoft.com/office/drawing/2014/main" id="{9F9ECD24-149F-8A32-640C-2046CFB1563A}"/>
              </a:ext>
            </a:extLst>
          </p:cNvPr>
          <p:cNvSpPr>
            <a:spLocks noGrp="1"/>
          </p:cNvSpPr>
          <p:nvPr>
            <p:ph type="body" sz="quarter" idx="17"/>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21017431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ulti box 1/4 (x4)">
    <p:bg>
      <p:bgPr>
        <a:solidFill>
          <a:schemeClr val="bg1"/>
        </a:solidFill>
        <a:effectLst/>
      </p:bgPr>
    </p:bg>
    <p:spTree>
      <p:nvGrpSpPr>
        <p:cNvPr id="1" name=""/>
        <p:cNvGrpSpPr/>
        <p:nvPr/>
      </p:nvGrpSpPr>
      <p:grpSpPr>
        <a:xfrm>
          <a:off x="0" y="0"/>
          <a:ext cx="0" cy="0"/>
          <a:chOff x="0" y="0"/>
          <a:chExt cx="0" cy="0"/>
        </a:xfrm>
      </p:grpSpPr>
      <p:sp>
        <p:nvSpPr>
          <p:cNvPr id="6" name="Tijdelijke aanduiding voor inhoud 14">
            <a:extLst>
              <a:ext uri="{FF2B5EF4-FFF2-40B4-BE49-F238E27FC236}">
                <a16:creationId xmlns:a16="http://schemas.microsoft.com/office/drawing/2014/main" id="{7B765932-1414-2BFE-45D8-3458C6438447}"/>
              </a:ext>
            </a:extLst>
          </p:cNvPr>
          <p:cNvSpPr>
            <a:spLocks noGrp="1"/>
          </p:cNvSpPr>
          <p:nvPr>
            <p:ph sz="quarter" idx="23" hasCustomPrompt="1"/>
          </p:nvPr>
        </p:nvSpPr>
        <p:spPr>
          <a:xfrm>
            <a:off x="541712" y="1268410"/>
            <a:ext cx="2591911" cy="5040312"/>
          </a:xfrm>
          <a:prstGeom prst="round2DiagRect">
            <a:avLst/>
          </a:prstGeom>
        </p:spPr>
        <p:txBody>
          <a:bodyPr>
            <a:normAutofit/>
          </a:bodyPr>
          <a:lstStyle>
            <a:lvl1pPr marL="0" indent="0">
              <a:buClr>
                <a:schemeClr val="accent1"/>
              </a:buClr>
              <a:buNone/>
              <a:defRPr sz="1800"/>
            </a:lvl1pPr>
            <a:lvl2pPr>
              <a:buClr>
                <a:schemeClr val="accent1"/>
              </a:buClr>
              <a:defRPr sz="1800"/>
            </a:lvl2pPr>
            <a:lvl3pPr>
              <a:buClr>
                <a:schemeClr val="accent1"/>
              </a:buClr>
              <a:defRPr sz="1800"/>
            </a:lvl3pPr>
            <a:lvl4pPr>
              <a:buClr>
                <a:schemeClr val="accent1"/>
              </a:buClr>
              <a:defRPr sz="1400"/>
            </a:lvl4pPr>
            <a:lvl5pPr>
              <a:buClr>
                <a:schemeClr val="accent1"/>
              </a:buCl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ijdelijke aanduiding voor inhoud 14">
            <a:extLst>
              <a:ext uri="{FF2B5EF4-FFF2-40B4-BE49-F238E27FC236}">
                <a16:creationId xmlns:a16="http://schemas.microsoft.com/office/drawing/2014/main" id="{64BCD675-5F07-67B1-872B-40AE545B9380}"/>
              </a:ext>
            </a:extLst>
          </p:cNvPr>
          <p:cNvSpPr>
            <a:spLocks noGrp="1"/>
          </p:cNvSpPr>
          <p:nvPr>
            <p:ph sz="quarter" idx="24" hasCustomPrompt="1"/>
          </p:nvPr>
        </p:nvSpPr>
        <p:spPr>
          <a:xfrm>
            <a:off x="3377461" y="1268410"/>
            <a:ext cx="2591911" cy="5040312"/>
          </a:xfrm>
          <a:prstGeom prst="round2DiagRect">
            <a:avLst/>
          </a:prstGeom>
        </p:spPr>
        <p:txBody>
          <a:bodyPr>
            <a:normAutofit/>
          </a:bodyPr>
          <a:lstStyle>
            <a:lvl1pPr marL="0" indent="0">
              <a:buClr>
                <a:schemeClr val="accent1"/>
              </a:buClr>
              <a:buNone/>
              <a:defRPr sz="1800"/>
            </a:lvl1pPr>
            <a:lvl2pPr>
              <a:buClr>
                <a:schemeClr val="accent1"/>
              </a:buClr>
              <a:defRPr sz="1800"/>
            </a:lvl2pPr>
            <a:lvl3pPr>
              <a:buClr>
                <a:schemeClr val="accent1"/>
              </a:buClr>
              <a:defRPr sz="1800"/>
            </a:lvl3pPr>
            <a:lvl4pPr>
              <a:buClr>
                <a:schemeClr val="accent1"/>
              </a:buClr>
              <a:defRPr sz="1400"/>
            </a:lvl4pPr>
            <a:lvl5pPr>
              <a:buClr>
                <a:schemeClr val="accent1"/>
              </a:buCl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ijdelijke aanduiding voor inhoud 14">
            <a:extLst>
              <a:ext uri="{FF2B5EF4-FFF2-40B4-BE49-F238E27FC236}">
                <a16:creationId xmlns:a16="http://schemas.microsoft.com/office/drawing/2014/main" id="{7C792002-7A43-1575-1016-D1D800095E0C}"/>
              </a:ext>
            </a:extLst>
          </p:cNvPr>
          <p:cNvSpPr>
            <a:spLocks noGrp="1"/>
          </p:cNvSpPr>
          <p:nvPr>
            <p:ph sz="quarter" idx="25" hasCustomPrompt="1"/>
          </p:nvPr>
        </p:nvSpPr>
        <p:spPr>
          <a:xfrm>
            <a:off x="6213389" y="1268413"/>
            <a:ext cx="2591911" cy="5040312"/>
          </a:xfrm>
          <a:prstGeom prst="round2DiagRect">
            <a:avLst/>
          </a:prstGeom>
        </p:spPr>
        <p:txBody>
          <a:bodyPr>
            <a:normAutofit/>
          </a:bodyPr>
          <a:lstStyle>
            <a:lvl1pPr marL="0" indent="0">
              <a:buClr>
                <a:schemeClr val="accent1"/>
              </a:buClr>
              <a:buNone/>
              <a:defRPr sz="1800"/>
            </a:lvl1pPr>
            <a:lvl2pPr>
              <a:buClr>
                <a:schemeClr val="accent1"/>
              </a:buClr>
              <a:defRPr sz="1800"/>
            </a:lvl2pPr>
            <a:lvl3pPr>
              <a:buClr>
                <a:schemeClr val="accent1"/>
              </a:buClr>
              <a:defRPr sz="1800"/>
            </a:lvl3pPr>
            <a:lvl4pPr>
              <a:buClr>
                <a:schemeClr val="accent1"/>
              </a:buClr>
              <a:defRPr sz="1400"/>
            </a:lvl4pPr>
            <a:lvl5pPr>
              <a:buClr>
                <a:schemeClr val="accent1"/>
              </a:buCl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ijdelijke aanduiding voor inhoud 14">
            <a:extLst>
              <a:ext uri="{FF2B5EF4-FFF2-40B4-BE49-F238E27FC236}">
                <a16:creationId xmlns:a16="http://schemas.microsoft.com/office/drawing/2014/main" id="{3AF00FB7-8DEC-6F4D-4957-3004DCF9161C}"/>
              </a:ext>
            </a:extLst>
          </p:cNvPr>
          <p:cNvSpPr>
            <a:spLocks noGrp="1"/>
          </p:cNvSpPr>
          <p:nvPr>
            <p:ph sz="quarter" idx="26" hasCustomPrompt="1"/>
          </p:nvPr>
        </p:nvSpPr>
        <p:spPr>
          <a:xfrm>
            <a:off x="9049049" y="1268410"/>
            <a:ext cx="2591911" cy="5040312"/>
          </a:xfrm>
          <a:prstGeom prst="round2DiagRect">
            <a:avLst/>
          </a:prstGeom>
        </p:spPr>
        <p:txBody>
          <a:bodyPr>
            <a:normAutofit/>
          </a:bodyPr>
          <a:lstStyle>
            <a:lvl1pPr marL="0" indent="0">
              <a:buClr>
                <a:schemeClr val="accent1"/>
              </a:buClr>
              <a:buNone/>
              <a:defRPr sz="1800"/>
            </a:lvl1pPr>
            <a:lvl2pPr>
              <a:buClr>
                <a:schemeClr val="accent1"/>
              </a:buClr>
              <a:defRPr sz="1800"/>
            </a:lvl2pPr>
            <a:lvl3pPr>
              <a:buClr>
                <a:schemeClr val="accent1"/>
              </a:buClr>
              <a:defRPr sz="1800"/>
            </a:lvl3pPr>
            <a:lvl4pPr>
              <a:buClr>
                <a:schemeClr val="accent1"/>
              </a:buClr>
              <a:defRPr sz="1400"/>
            </a:lvl4pPr>
            <a:lvl5pPr>
              <a:buClr>
                <a:schemeClr val="accent1"/>
              </a:buCl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Tijdelijke aanduiding voor tekst 10">
            <a:extLst>
              <a:ext uri="{FF2B5EF4-FFF2-40B4-BE49-F238E27FC236}">
                <a16:creationId xmlns:a16="http://schemas.microsoft.com/office/drawing/2014/main" id="{60CE1744-F19A-E4C0-A914-EBABE35FCFDC}"/>
              </a:ext>
            </a:extLst>
          </p:cNvPr>
          <p:cNvSpPr>
            <a:spLocks noGrp="1"/>
          </p:cNvSpPr>
          <p:nvPr>
            <p:ph type="body" sz="quarter" idx="14" hasCustomPrompt="1"/>
          </p:nvPr>
        </p:nvSpPr>
        <p:spPr>
          <a:xfrm>
            <a:off x="550863" y="764735"/>
            <a:ext cx="11090275" cy="368300"/>
          </a:xfrm>
        </p:spPr>
        <p:txBody>
          <a:bodyPr lIns="0">
            <a:no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subtitle</a:t>
            </a:r>
            <a:r>
              <a:rPr lang="nl-NL"/>
              <a:t> here</a:t>
            </a:r>
          </a:p>
        </p:txBody>
      </p:sp>
      <p:sp>
        <p:nvSpPr>
          <p:cNvPr id="11" name="Tijdelijke aanduiding voor tekst 10">
            <a:extLst>
              <a:ext uri="{FF2B5EF4-FFF2-40B4-BE49-F238E27FC236}">
                <a16:creationId xmlns:a16="http://schemas.microsoft.com/office/drawing/2014/main" id="{40AA40D0-172A-1245-0314-6F56A9F15469}"/>
              </a:ext>
            </a:extLst>
          </p:cNvPr>
          <p:cNvSpPr>
            <a:spLocks noGrp="1"/>
          </p:cNvSpPr>
          <p:nvPr>
            <p:ph type="body" sz="quarter" idx="13" hasCustomPrompt="1"/>
          </p:nvPr>
        </p:nvSpPr>
        <p:spPr>
          <a:xfrm>
            <a:off x="550863" y="465138"/>
            <a:ext cx="11090275" cy="368300"/>
          </a:xfrm>
        </p:spPr>
        <p:txBody>
          <a:bodyPr lIns="0">
            <a:noAutofit/>
          </a:bodyPr>
          <a:lstStyle>
            <a:lvl1pPr marL="0" indent="0">
              <a:buNone/>
              <a:defRPr sz="2400" b="1">
                <a:solidFill>
                  <a:schemeClr val="tx2"/>
                </a:solidFill>
              </a:defRPr>
            </a:lvl1pPr>
          </a:lstStyle>
          <a:p>
            <a:pPr lvl="0"/>
            <a:r>
              <a:rPr lang="nl-NL" err="1"/>
              <a:t>Place</a:t>
            </a:r>
            <a:r>
              <a:rPr lang="nl-NL"/>
              <a:t> </a:t>
            </a:r>
            <a:r>
              <a:rPr lang="nl-NL" err="1"/>
              <a:t>your</a:t>
            </a:r>
            <a:r>
              <a:rPr lang="nl-NL"/>
              <a:t> </a:t>
            </a:r>
            <a:r>
              <a:rPr lang="nl-NL" err="1"/>
              <a:t>title</a:t>
            </a:r>
            <a:r>
              <a:rPr lang="nl-NL"/>
              <a:t> here</a:t>
            </a:r>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sp>
        <p:nvSpPr>
          <p:cNvPr id="2" name="Tijdelijke aanduiding voor tekst 5">
            <a:extLst>
              <a:ext uri="{FF2B5EF4-FFF2-40B4-BE49-F238E27FC236}">
                <a16:creationId xmlns:a16="http://schemas.microsoft.com/office/drawing/2014/main" id="{AB91E4C7-21A0-A3F1-59CA-67E9CAB36AD6}"/>
              </a:ext>
            </a:extLst>
          </p:cNvPr>
          <p:cNvSpPr>
            <a:spLocks noGrp="1"/>
          </p:cNvSpPr>
          <p:nvPr>
            <p:ph type="body" sz="quarter" idx="15"/>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3" name="Tijdelijke aanduiding voor tekst 5">
            <a:extLst>
              <a:ext uri="{FF2B5EF4-FFF2-40B4-BE49-F238E27FC236}">
                <a16:creationId xmlns:a16="http://schemas.microsoft.com/office/drawing/2014/main" id="{DDD06A85-3EBF-F5BE-07A0-7210954AC1C1}"/>
              </a:ext>
            </a:extLst>
          </p:cNvPr>
          <p:cNvSpPr>
            <a:spLocks noGrp="1"/>
          </p:cNvSpPr>
          <p:nvPr>
            <p:ph type="body" sz="quarter" idx="16"/>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4" name="Tijdelijke aanduiding voor tekst 5">
            <a:extLst>
              <a:ext uri="{FF2B5EF4-FFF2-40B4-BE49-F238E27FC236}">
                <a16:creationId xmlns:a16="http://schemas.microsoft.com/office/drawing/2014/main" id="{2C934719-194E-38CA-EA99-B3FE33D3D3D7}"/>
              </a:ext>
            </a:extLst>
          </p:cNvPr>
          <p:cNvSpPr>
            <a:spLocks noGrp="1"/>
          </p:cNvSpPr>
          <p:nvPr>
            <p:ph type="body" sz="quarter" idx="17"/>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14051739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Multi box 1/2 (x4)">
    <p:bg>
      <p:bgPr>
        <a:solidFill>
          <a:schemeClr val="bg1"/>
        </a:solidFill>
        <a:effectLst/>
      </p:bgPr>
    </p:bg>
    <p:spTree>
      <p:nvGrpSpPr>
        <p:cNvPr id="1" name=""/>
        <p:cNvGrpSpPr/>
        <p:nvPr/>
      </p:nvGrpSpPr>
      <p:grpSpPr>
        <a:xfrm>
          <a:off x="0" y="0"/>
          <a:ext cx="0" cy="0"/>
          <a:chOff x="0" y="0"/>
          <a:chExt cx="0" cy="0"/>
        </a:xfrm>
      </p:grpSpPr>
      <p:sp>
        <p:nvSpPr>
          <p:cNvPr id="15" name="Tijdelijke aanduiding voor inhoud 14">
            <a:extLst>
              <a:ext uri="{FF2B5EF4-FFF2-40B4-BE49-F238E27FC236}">
                <a16:creationId xmlns:a16="http://schemas.microsoft.com/office/drawing/2014/main" id="{2D3C90B6-38F2-E598-A162-2B6F46501B1D}"/>
              </a:ext>
            </a:extLst>
          </p:cNvPr>
          <p:cNvSpPr>
            <a:spLocks noGrp="1"/>
          </p:cNvSpPr>
          <p:nvPr>
            <p:ph sz="quarter" idx="21" hasCustomPrompt="1"/>
          </p:nvPr>
        </p:nvSpPr>
        <p:spPr>
          <a:xfrm>
            <a:off x="550863" y="1512888"/>
            <a:ext cx="5427662" cy="2276475"/>
          </a:xfrm>
          <a:prstGeom prst="round2DiagRect">
            <a:avLst/>
          </a:prstGeom>
        </p:spPr>
        <p:txBody>
          <a:bodyPr>
            <a:normAutofit/>
          </a:bodyPr>
          <a:lstStyle>
            <a:lvl1pPr marL="0" indent="0">
              <a:buClr>
                <a:schemeClr val="accent1"/>
              </a:buClr>
              <a:buFont typeface="Arial" panose="020B0604020202020204" pitchFamily="34" charset="0"/>
              <a:buNone/>
              <a:defRPr sz="1800"/>
            </a:lvl1pPr>
            <a:lvl2pPr>
              <a:buClr>
                <a:schemeClr val="accent1"/>
              </a:buClr>
              <a:defRPr sz="1800"/>
            </a:lvl2pPr>
            <a:lvl3pPr>
              <a:buClr>
                <a:schemeClr val="accent1"/>
              </a:buClr>
              <a:defRPr sz="1800"/>
            </a:lvl3pPr>
            <a:lvl4pPr>
              <a:buClr>
                <a:schemeClr val="accent1"/>
              </a:buClr>
              <a:defRPr sz="1400"/>
            </a:lvl4pPr>
            <a:lvl5pPr>
              <a:buClr>
                <a:schemeClr val="accent1"/>
              </a:buCl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a:p>
            <a:pPr lvl="0"/>
            <a:endParaRPr lang="nl-NL"/>
          </a:p>
        </p:txBody>
      </p:sp>
      <p:sp>
        <p:nvSpPr>
          <p:cNvPr id="17" name="Tijdelijke aanduiding voor inhoud 14">
            <a:extLst>
              <a:ext uri="{FF2B5EF4-FFF2-40B4-BE49-F238E27FC236}">
                <a16:creationId xmlns:a16="http://schemas.microsoft.com/office/drawing/2014/main" id="{69C3958E-DE36-A6B1-ABA6-C33F3679C7B3}"/>
              </a:ext>
            </a:extLst>
          </p:cNvPr>
          <p:cNvSpPr>
            <a:spLocks noGrp="1"/>
          </p:cNvSpPr>
          <p:nvPr>
            <p:ph sz="quarter" idx="22" hasCustomPrompt="1"/>
          </p:nvPr>
        </p:nvSpPr>
        <p:spPr>
          <a:xfrm>
            <a:off x="6194293" y="1507906"/>
            <a:ext cx="5427662" cy="2276475"/>
          </a:xfrm>
          <a:prstGeom prst="round2DiagRect">
            <a:avLst/>
          </a:prstGeom>
        </p:spPr>
        <p:txBody>
          <a:bodyPr>
            <a:normAutofit/>
          </a:bodyPr>
          <a:lstStyle>
            <a:lvl1pPr marL="0" indent="0">
              <a:buClr>
                <a:schemeClr val="accent1"/>
              </a:buClr>
              <a:buNone/>
              <a:defRPr sz="1800"/>
            </a:lvl1pPr>
            <a:lvl2pPr>
              <a:buClr>
                <a:schemeClr val="accent1"/>
              </a:buClr>
              <a:defRPr sz="1800"/>
            </a:lvl2pPr>
            <a:lvl3pPr>
              <a:buClr>
                <a:schemeClr val="accent1"/>
              </a:buClr>
              <a:defRPr sz="1800"/>
            </a:lvl3pPr>
            <a:lvl4pPr>
              <a:buClr>
                <a:schemeClr val="accent1"/>
              </a:buClr>
              <a:defRPr sz="1400"/>
            </a:lvl4pPr>
            <a:lvl5pPr>
              <a:buClr>
                <a:schemeClr val="accent1"/>
              </a:buCl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Tijdelijke aanduiding voor inhoud 14">
            <a:extLst>
              <a:ext uri="{FF2B5EF4-FFF2-40B4-BE49-F238E27FC236}">
                <a16:creationId xmlns:a16="http://schemas.microsoft.com/office/drawing/2014/main" id="{054B8604-80D0-4FBD-712C-D360BFCA66BF}"/>
              </a:ext>
            </a:extLst>
          </p:cNvPr>
          <p:cNvSpPr>
            <a:spLocks noGrp="1"/>
          </p:cNvSpPr>
          <p:nvPr>
            <p:ph sz="quarter" idx="23" hasCustomPrompt="1"/>
          </p:nvPr>
        </p:nvSpPr>
        <p:spPr>
          <a:xfrm>
            <a:off x="6194293" y="4032250"/>
            <a:ext cx="5427662" cy="2276475"/>
          </a:xfrm>
          <a:prstGeom prst="round2DiagRect">
            <a:avLst/>
          </a:prstGeom>
        </p:spPr>
        <p:txBody>
          <a:bodyPr>
            <a:normAutofit/>
          </a:bodyPr>
          <a:lstStyle>
            <a:lvl1pPr marL="0" indent="0">
              <a:buClr>
                <a:schemeClr val="accent1"/>
              </a:buClr>
              <a:buNone/>
              <a:defRPr sz="1800"/>
            </a:lvl1pPr>
            <a:lvl2pPr>
              <a:buClr>
                <a:schemeClr val="accent1"/>
              </a:buClr>
              <a:defRPr sz="1800"/>
            </a:lvl2pPr>
            <a:lvl3pPr>
              <a:buClr>
                <a:schemeClr val="accent1"/>
              </a:buClr>
              <a:defRPr sz="1800"/>
            </a:lvl3pPr>
            <a:lvl4pPr>
              <a:buClr>
                <a:schemeClr val="accent1"/>
              </a:buClr>
              <a:defRPr sz="1400"/>
            </a:lvl4pPr>
            <a:lvl5pPr>
              <a:buClr>
                <a:schemeClr val="accent1"/>
              </a:buCl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 name="Tijdelijke aanduiding voor inhoud 14">
            <a:extLst>
              <a:ext uri="{FF2B5EF4-FFF2-40B4-BE49-F238E27FC236}">
                <a16:creationId xmlns:a16="http://schemas.microsoft.com/office/drawing/2014/main" id="{FC7B74BE-E627-AB74-DFDF-2AA2424C5B4F}"/>
              </a:ext>
            </a:extLst>
          </p:cNvPr>
          <p:cNvSpPr>
            <a:spLocks noGrp="1"/>
          </p:cNvSpPr>
          <p:nvPr>
            <p:ph sz="quarter" idx="24" hasCustomPrompt="1"/>
          </p:nvPr>
        </p:nvSpPr>
        <p:spPr>
          <a:xfrm>
            <a:off x="541800" y="4032247"/>
            <a:ext cx="5427662" cy="2276475"/>
          </a:xfrm>
          <a:prstGeom prst="round2DiagRect">
            <a:avLst/>
          </a:prstGeom>
        </p:spPr>
        <p:txBody>
          <a:bodyPr>
            <a:normAutofit/>
          </a:bodyPr>
          <a:lstStyle>
            <a:lvl1pPr marL="0" indent="0">
              <a:buClr>
                <a:schemeClr val="accent1"/>
              </a:buClr>
              <a:buNone/>
              <a:defRPr sz="1800"/>
            </a:lvl1pPr>
            <a:lvl2pPr>
              <a:buClr>
                <a:schemeClr val="accent1"/>
              </a:buClr>
              <a:defRPr sz="1800"/>
            </a:lvl2pPr>
            <a:lvl3pPr>
              <a:buClr>
                <a:schemeClr val="accent1"/>
              </a:buClr>
              <a:defRPr sz="1800"/>
            </a:lvl3pPr>
            <a:lvl4pPr>
              <a:buClr>
                <a:schemeClr val="accent1"/>
              </a:buClr>
              <a:defRPr sz="1400"/>
            </a:lvl4pPr>
            <a:lvl5pPr>
              <a:buClr>
                <a:schemeClr val="accent1"/>
              </a:buCl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Tijdelijke aanduiding voor tekst 10">
            <a:extLst>
              <a:ext uri="{FF2B5EF4-FFF2-40B4-BE49-F238E27FC236}">
                <a16:creationId xmlns:a16="http://schemas.microsoft.com/office/drawing/2014/main" id="{60CE1744-F19A-E4C0-A914-EBABE35FCFDC}"/>
              </a:ext>
            </a:extLst>
          </p:cNvPr>
          <p:cNvSpPr>
            <a:spLocks noGrp="1"/>
          </p:cNvSpPr>
          <p:nvPr>
            <p:ph type="body" sz="quarter" idx="14" hasCustomPrompt="1"/>
          </p:nvPr>
        </p:nvSpPr>
        <p:spPr>
          <a:xfrm>
            <a:off x="550863" y="764735"/>
            <a:ext cx="11090275" cy="368300"/>
          </a:xfrm>
        </p:spPr>
        <p:txBody>
          <a:bodyPr lIns="0">
            <a:no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subtitle</a:t>
            </a:r>
            <a:r>
              <a:rPr lang="nl-NL"/>
              <a:t> here</a:t>
            </a:r>
          </a:p>
        </p:txBody>
      </p:sp>
      <p:sp>
        <p:nvSpPr>
          <p:cNvPr id="11" name="Tijdelijke aanduiding voor tekst 10">
            <a:extLst>
              <a:ext uri="{FF2B5EF4-FFF2-40B4-BE49-F238E27FC236}">
                <a16:creationId xmlns:a16="http://schemas.microsoft.com/office/drawing/2014/main" id="{40AA40D0-172A-1245-0314-6F56A9F15469}"/>
              </a:ext>
            </a:extLst>
          </p:cNvPr>
          <p:cNvSpPr>
            <a:spLocks noGrp="1"/>
          </p:cNvSpPr>
          <p:nvPr>
            <p:ph type="body" sz="quarter" idx="13" hasCustomPrompt="1"/>
          </p:nvPr>
        </p:nvSpPr>
        <p:spPr>
          <a:xfrm>
            <a:off x="550863" y="465138"/>
            <a:ext cx="11090275" cy="368300"/>
          </a:xfrm>
        </p:spPr>
        <p:txBody>
          <a:bodyPr lIns="0">
            <a:noAutofit/>
          </a:bodyPr>
          <a:lstStyle>
            <a:lvl1pPr marL="0" indent="0">
              <a:buNone/>
              <a:defRPr sz="2400" b="1">
                <a:solidFill>
                  <a:schemeClr val="tx2"/>
                </a:solidFill>
              </a:defRPr>
            </a:lvl1pPr>
          </a:lstStyle>
          <a:p>
            <a:pPr lvl="0"/>
            <a:r>
              <a:rPr lang="nl-NL" err="1"/>
              <a:t>Place</a:t>
            </a:r>
            <a:r>
              <a:rPr lang="nl-NL"/>
              <a:t> </a:t>
            </a:r>
            <a:r>
              <a:rPr lang="nl-NL" err="1"/>
              <a:t>your</a:t>
            </a:r>
            <a:r>
              <a:rPr lang="nl-NL"/>
              <a:t> </a:t>
            </a:r>
            <a:r>
              <a:rPr lang="nl-NL" err="1"/>
              <a:t>title</a:t>
            </a:r>
            <a:r>
              <a:rPr lang="nl-NL"/>
              <a:t> here</a:t>
            </a:r>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sp>
        <p:nvSpPr>
          <p:cNvPr id="2" name="Tijdelijke aanduiding voor tekst 5">
            <a:extLst>
              <a:ext uri="{FF2B5EF4-FFF2-40B4-BE49-F238E27FC236}">
                <a16:creationId xmlns:a16="http://schemas.microsoft.com/office/drawing/2014/main" id="{C5D8F9BD-AC0B-8F5F-365F-9F228EB85F07}"/>
              </a:ext>
            </a:extLst>
          </p:cNvPr>
          <p:cNvSpPr>
            <a:spLocks noGrp="1"/>
          </p:cNvSpPr>
          <p:nvPr>
            <p:ph type="body" sz="quarter" idx="15"/>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3" name="Tijdelijke aanduiding voor tekst 5">
            <a:extLst>
              <a:ext uri="{FF2B5EF4-FFF2-40B4-BE49-F238E27FC236}">
                <a16:creationId xmlns:a16="http://schemas.microsoft.com/office/drawing/2014/main" id="{660CAEAC-B794-B71F-AC19-CD626A2C7793}"/>
              </a:ext>
            </a:extLst>
          </p:cNvPr>
          <p:cNvSpPr>
            <a:spLocks noGrp="1"/>
          </p:cNvSpPr>
          <p:nvPr>
            <p:ph type="body" sz="quarter" idx="16"/>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4" name="Tijdelijke aanduiding voor tekst 5">
            <a:extLst>
              <a:ext uri="{FF2B5EF4-FFF2-40B4-BE49-F238E27FC236}">
                <a16:creationId xmlns:a16="http://schemas.microsoft.com/office/drawing/2014/main" id="{C10B69F9-63D3-3C8A-E31E-BFD6833AEA24}"/>
              </a:ext>
            </a:extLst>
          </p:cNvPr>
          <p:cNvSpPr>
            <a:spLocks noGrp="1"/>
          </p:cNvSpPr>
          <p:nvPr>
            <p:ph type="body" sz="quarter" idx="17"/>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28327026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Multi box 1/2 + image">
    <p:bg>
      <p:bgPr>
        <a:solidFill>
          <a:schemeClr val="bg1"/>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B342C76F-D339-CC34-2F86-04CD68940EC1}"/>
              </a:ext>
            </a:extLst>
          </p:cNvPr>
          <p:cNvSpPr/>
          <p:nvPr userDrawn="1"/>
        </p:nvSpPr>
        <p:spPr>
          <a:xfrm>
            <a:off x="10849428" y="0"/>
            <a:ext cx="1342571" cy="1268413"/>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 name="Tijdelijke aanduiding voor tekst 10">
            <a:extLst>
              <a:ext uri="{FF2B5EF4-FFF2-40B4-BE49-F238E27FC236}">
                <a16:creationId xmlns:a16="http://schemas.microsoft.com/office/drawing/2014/main" id="{60CE1744-F19A-E4C0-A914-EBABE35FCFDC}"/>
              </a:ext>
            </a:extLst>
          </p:cNvPr>
          <p:cNvSpPr>
            <a:spLocks noGrp="1"/>
          </p:cNvSpPr>
          <p:nvPr>
            <p:ph type="body" sz="quarter" idx="14" hasCustomPrompt="1"/>
          </p:nvPr>
        </p:nvSpPr>
        <p:spPr>
          <a:xfrm>
            <a:off x="550863" y="764735"/>
            <a:ext cx="5155543" cy="368300"/>
          </a:xfrm>
        </p:spPr>
        <p:txBody>
          <a:bodyPr lIns="0">
            <a:no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subtitle</a:t>
            </a:r>
            <a:r>
              <a:rPr lang="nl-NL"/>
              <a:t> here</a:t>
            </a:r>
          </a:p>
        </p:txBody>
      </p:sp>
      <p:sp>
        <p:nvSpPr>
          <p:cNvPr id="11" name="Tijdelijke aanduiding voor tekst 10">
            <a:extLst>
              <a:ext uri="{FF2B5EF4-FFF2-40B4-BE49-F238E27FC236}">
                <a16:creationId xmlns:a16="http://schemas.microsoft.com/office/drawing/2014/main" id="{40AA40D0-172A-1245-0314-6F56A9F15469}"/>
              </a:ext>
            </a:extLst>
          </p:cNvPr>
          <p:cNvSpPr>
            <a:spLocks noGrp="1"/>
          </p:cNvSpPr>
          <p:nvPr>
            <p:ph type="body" sz="quarter" idx="13" hasCustomPrompt="1"/>
          </p:nvPr>
        </p:nvSpPr>
        <p:spPr>
          <a:xfrm>
            <a:off x="550863" y="465138"/>
            <a:ext cx="5155543" cy="368300"/>
          </a:xfrm>
        </p:spPr>
        <p:txBody>
          <a:bodyPr lIns="0">
            <a:noAutofit/>
          </a:bodyPr>
          <a:lstStyle>
            <a:lvl1pPr marL="0" indent="0">
              <a:buNone/>
              <a:defRPr sz="2400" b="1">
                <a:solidFill>
                  <a:schemeClr val="tx2"/>
                </a:solidFill>
              </a:defRPr>
            </a:lvl1pPr>
          </a:lstStyle>
          <a:p>
            <a:pPr lvl="0"/>
            <a:r>
              <a:rPr lang="nl-NL" err="1"/>
              <a:t>Place</a:t>
            </a:r>
            <a:r>
              <a:rPr lang="nl-NL"/>
              <a:t> </a:t>
            </a:r>
            <a:r>
              <a:rPr lang="nl-NL" err="1"/>
              <a:t>your</a:t>
            </a:r>
            <a:r>
              <a:rPr lang="nl-NL"/>
              <a:t> </a:t>
            </a:r>
            <a:r>
              <a:rPr lang="nl-NL" err="1"/>
              <a:t>title</a:t>
            </a:r>
            <a:r>
              <a:rPr lang="nl-NL"/>
              <a:t> here</a:t>
            </a:r>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cxnSp>
        <p:nvCxnSpPr>
          <p:cNvPr id="10" name="Rechte verbindingslijn 9">
            <a:extLst>
              <a:ext uri="{FF2B5EF4-FFF2-40B4-BE49-F238E27FC236}">
                <a16:creationId xmlns:a16="http://schemas.microsoft.com/office/drawing/2014/main" id="{9D6D66D9-ECF5-1B7C-3F96-5639D6ABF2C3}"/>
              </a:ext>
            </a:extLst>
          </p:cNvPr>
          <p:cNvCxnSpPr>
            <a:cxnSpLocks/>
          </p:cNvCxnSpPr>
          <p:nvPr userDrawn="1"/>
        </p:nvCxnSpPr>
        <p:spPr>
          <a:xfrm>
            <a:off x="9102155" y="308344"/>
            <a:ext cx="257390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90C35824-A67E-9517-540C-A38B70559547}"/>
              </a:ext>
            </a:extLst>
          </p:cNvPr>
          <p:cNvCxnSpPr>
            <a:cxnSpLocks/>
          </p:cNvCxnSpPr>
          <p:nvPr userDrawn="1"/>
        </p:nvCxnSpPr>
        <p:spPr>
          <a:xfrm>
            <a:off x="6240463" y="308344"/>
            <a:ext cx="257276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6" name="Tijdelijke aanduiding voor afbeelding 15">
            <a:extLst>
              <a:ext uri="{FF2B5EF4-FFF2-40B4-BE49-F238E27FC236}">
                <a16:creationId xmlns:a16="http://schemas.microsoft.com/office/drawing/2014/main" id="{88E4A727-A115-0913-00E7-AF9C17208DF8}"/>
              </a:ext>
            </a:extLst>
          </p:cNvPr>
          <p:cNvSpPr>
            <a:spLocks noGrp="1"/>
          </p:cNvSpPr>
          <p:nvPr>
            <p:ph type="pic" sz="quarter" idx="20" hasCustomPrompt="1"/>
          </p:nvPr>
        </p:nvSpPr>
        <p:spPr>
          <a:xfrm>
            <a:off x="6096000" y="0"/>
            <a:ext cx="6096000" cy="6789738"/>
          </a:xfrm>
          <a:prstGeom prst="round1Rect">
            <a:avLst/>
          </a:prstGeom>
          <a:solidFill>
            <a:schemeClr val="bg1"/>
          </a:solidFill>
        </p:spPr>
        <p:txBody>
          <a:bodyPr bIns="900000" anchor="ctr" anchorCtr="0">
            <a:normAutofit/>
          </a:bodyPr>
          <a:lstStyle>
            <a:lvl1pPr marL="0" indent="0" algn="ctr">
              <a:buNone/>
              <a:defRPr sz="1800" b="1">
                <a:solidFill>
                  <a:schemeClr val="bg2"/>
                </a:solidFill>
              </a:defRPr>
            </a:lvl1pPr>
          </a:lstStyle>
          <a:p>
            <a:r>
              <a:rPr lang="nl-BE"/>
              <a:t>Click here </a:t>
            </a:r>
            <a:r>
              <a:rPr lang="nl-BE" err="1"/>
              <a:t>to</a:t>
            </a:r>
            <a:r>
              <a:rPr lang="nl-BE"/>
              <a:t> </a:t>
            </a:r>
            <a:r>
              <a:rPr lang="nl-BE" err="1"/>
              <a:t>insert</a:t>
            </a:r>
            <a:r>
              <a:rPr lang="nl-BE"/>
              <a:t> </a:t>
            </a:r>
            <a:r>
              <a:rPr lang="nl-BE" err="1"/>
              <a:t>an</a:t>
            </a:r>
            <a:r>
              <a:rPr lang="nl-BE"/>
              <a:t> image</a:t>
            </a:r>
          </a:p>
        </p:txBody>
      </p:sp>
      <p:sp>
        <p:nvSpPr>
          <p:cNvPr id="18" name="Tijdelijke aanduiding voor inhoud 14">
            <a:extLst>
              <a:ext uri="{FF2B5EF4-FFF2-40B4-BE49-F238E27FC236}">
                <a16:creationId xmlns:a16="http://schemas.microsoft.com/office/drawing/2014/main" id="{C4F7F05A-A2C3-8954-42BB-AEEA6ECFE79F}"/>
              </a:ext>
            </a:extLst>
          </p:cNvPr>
          <p:cNvSpPr>
            <a:spLocks noGrp="1"/>
          </p:cNvSpPr>
          <p:nvPr>
            <p:ph sz="quarter" idx="21" hasCustomPrompt="1"/>
          </p:nvPr>
        </p:nvSpPr>
        <p:spPr>
          <a:xfrm>
            <a:off x="550863" y="1268413"/>
            <a:ext cx="5155543" cy="5040311"/>
          </a:xfrm>
        </p:spPr>
        <p:txBody>
          <a:bodyPr>
            <a:normAutofit/>
          </a:bodyPr>
          <a:lstStyle>
            <a:lvl1pPr marL="0" indent="0">
              <a:buClr>
                <a:schemeClr val="accent1"/>
              </a:buClr>
              <a:buNone/>
              <a:defRPr sz="1800"/>
            </a:lvl1pPr>
            <a:lvl2pPr>
              <a:buClr>
                <a:schemeClr val="accent1"/>
              </a:buClr>
              <a:defRPr sz="1800"/>
            </a:lvl2pPr>
            <a:lvl3pPr>
              <a:buClr>
                <a:schemeClr val="accent1"/>
              </a:buClr>
              <a:defRPr sz="1800"/>
            </a:lvl3pPr>
            <a:lvl4pPr>
              <a:buClr>
                <a:schemeClr val="accent1"/>
              </a:buClr>
              <a:defRPr sz="1400"/>
            </a:lvl4pPr>
            <a:lvl5pPr>
              <a:buClr>
                <a:schemeClr val="accent1"/>
              </a:buCl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jdelijke aanduiding voor tekst 5">
            <a:extLst>
              <a:ext uri="{FF2B5EF4-FFF2-40B4-BE49-F238E27FC236}">
                <a16:creationId xmlns:a16="http://schemas.microsoft.com/office/drawing/2014/main" id="{BB07BA1C-A9BC-8CEA-B858-417480A6A073}"/>
              </a:ext>
            </a:extLst>
          </p:cNvPr>
          <p:cNvSpPr>
            <a:spLocks noGrp="1"/>
          </p:cNvSpPr>
          <p:nvPr>
            <p:ph type="body" sz="quarter" idx="15"/>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3" name="Tijdelijke aanduiding voor tekst 5">
            <a:extLst>
              <a:ext uri="{FF2B5EF4-FFF2-40B4-BE49-F238E27FC236}">
                <a16:creationId xmlns:a16="http://schemas.microsoft.com/office/drawing/2014/main" id="{83E8855F-B769-5892-7AF1-160B714EACE9}"/>
              </a:ext>
            </a:extLst>
          </p:cNvPr>
          <p:cNvSpPr>
            <a:spLocks noGrp="1"/>
          </p:cNvSpPr>
          <p:nvPr>
            <p:ph type="body" sz="quarter" idx="16"/>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4" name="Tijdelijke aanduiding voor tekst 5">
            <a:extLst>
              <a:ext uri="{FF2B5EF4-FFF2-40B4-BE49-F238E27FC236}">
                <a16:creationId xmlns:a16="http://schemas.microsoft.com/office/drawing/2014/main" id="{558BBEA4-4A21-C8C2-0886-6F6F4ABE056C}"/>
              </a:ext>
            </a:extLst>
          </p:cNvPr>
          <p:cNvSpPr>
            <a:spLocks noGrp="1"/>
          </p:cNvSpPr>
          <p:nvPr>
            <p:ph type="body" sz="quarter" idx="17"/>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9498727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 multi box 1/2 ">
    <p:bg>
      <p:bgPr>
        <a:solidFill>
          <a:schemeClr val="bg1"/>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B342C76F-D339-CC34-2F86-04CD68940EC1}"/>
              </a:ext>
            </a:extLst>
          </p:cNvPr>
          <p:cNvSpPr/>
          <p:nvPr userDrawn="1"/>
        </p:nvSpPr>
        <p:spPr>
          <a:xfrm>
            <a:off x="0" y="0"/>
            <a:ext cx="1342571" cy="1268413"/>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 name="Tijdelijke aanduiding voor tekst 10">
            <a:extLst>
              <a:ext uri="{FF2B5EF4-FFF2-40B4-BE49-F238E27FC236}">
                <a16:creationId xmlns:a16="http://schemas.microsoft.com/office/drawing/2014/main" id="{60CE1744-F19A-E4C0-A914-EBABE35FCFDC}"/>
              </a:ext>
            </a:extLst>
          </p:cNvPr>
          <p:cNvSpPr>
            <a:spLocks noGrp="1"/>
          </p:cNvSpPr>
          <p:nvPr>
            <p:ph type="body" sz="quarter" idx="14" hasCustomPrompt="1"/>
          </p:nvPr>
        </p:nvSpPr>
        <p:spPr>
          <a:xfrm>
            <a:off x="6516235" y="764735"/>
            <a:ext cx="11090275" cy="368300"/>
          </a:xfrm>
        </p:spPr>
        <p:txBody>
          <a:bodyPr lIns="0">
            <a:no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subtitle</a:t>
            </a:r>
            <a:r>
              <a:rPr lang="nl-NL"/>
              <a:t> here</a:t>
            </a:r>
          </a:p>
        </p:txBody>
      </p:sp>
      <p:sp>
        <p:nvSpPr>
          <p:cNvPr id="11" name="Tijdelijke aanduiding voor tekst 10">
            <a:extLst>
              <a:ext uri="{FF2B5EF4-FFF2-40B4-BE49-F238E27FC236}">
                <a16:creationId xmlns:a16="http://schemas.microsoft.com/office/drawing/2014/main" id="{40AA40D0-172A-1245-0314-6F56A9F15469}"/>
              </a:ext>
            </a:extLst>
          </p:cNvPr>
          <p:cNvSpPr>
            <a:spLocks noGrp="1"/>
          </p:cNvSpPr>
          <p:nvPr>
            <p:ph type="body" sz="quarter" idx="13" hasCustomPrompt="1"/>
          </p:nvPr>
        </p:nvSpPr>
        <p:spPr>
          <a:xfrm>
            <a:off x="6516235" y="465138"/>
            <a:ext cx="11090275" cy="368300"/>
          </a:xfrm>
        </p:spPr>
        <p:txBody>
          <a:bodyPr lIns="0">
            <a:noAutofit/>
          </a:bodyPr>
          <a:lstStyle>
            <a:lvl1pPr marL="0" indent="0">
              <a:buNone/>
              <a:defRPr sz="2400" b="1">
                <a:solidFill>
                  <a:schemeClr val="tx2"/>
                </a:solidFill>
              </a:defRPr>
            </a:lvl1pPr>
          </a:lstStyle>
          <a:p>
            <a:pPr lvl="0"/>
            <a:r>
              <a:rPr lang="nl-NL" err="1"/>
              <a:t>Place</a:t>
            </a:r>
            <a:r>
              <a:rPr lang="nl-NL"/>
              <a:t> </a:t>
            </a:r>
            <a:r>
              <a:rPr lang="nl-NL" err="1"/>
              <a:t>your</a:t>
            </a:r>
            <a:r>
              <a:rPr lang="nl-NL"/>
              <a:t> </a:t>
            </a:r>
            <a:r>
              <a:rPr lang="nl-NL" err="1"/>
              <a:t>title</a:t>
            </a:r>
            <a:r>
              <a:rPr lang="nl-NL"/>
              <a:t> here</a:t>
            </a:r>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cxnSp>
        <p:nvCxnSpPr>
          <p:cNvPr id="2" name="Rechte verbindingslijn 1">
            <a:extLst>
              <a:ext uri="{FF2B5EF4-FFF2-40B4-BE49-F238E27FC236}">
                <a16:creationId xmlns:a16="http://schemas.microsoft.com/office/drawing/2014/main" id="{0C540198-9866-4CAE-B03F-1F5E143E7641}"/>
              </a:ext>
            </a:extLst>
          </p:cNvPr>
          <p:cNvCxnSpPr>
            <a:cxnSpLocks/>
          </p:cNvCxnSpPr>
          <p:nvPr userDrawn="1"/>
        </p:nvCxnSpPr>
        <p:spPr>
          <a:xfrm>
            <a:off x="550858" y="308344"/>
            <a:ext cx="541870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8" name="Tijdelijke aanduiding voor afbeelding 15">
            <a:extLst>
              <a:ext uri="{FF2B5EF4-FFF2-40B4-BE49-F238E27FC236}">
                <a16:creationId xmlns:a16="http://schemas.microsoft.com/office/drawing/2014/main" id="{E743F27F-9EA3-BA8D-A630-EFEA7AA45046}"/>
              </a:ext>
            </a:extLst>
          </p:cNvPr>
          <p:cNvSpPr>
            <a:spLocks noGrp="1"/>
          </p:cNvSpPr>
          <p:nvPr>
            <p:ph type="pic" sz="quarter" idx="20" hasCustomPrompt="1"/>
          </p:nvPr>
        </p:nvSpPr>
        <p:spPr>
          <a:xfrm flipH="1">
            <a:off x="-1" y="0"/>
            <a:ext cx="6096000" cy="6789738"/>
          </a:xfrm>
          <a:prstGeom prst="round1Rect">
            <a:avLst/>
          </a:prstGeom>
          <a:solidFill>
            <a:schemeClr val="bg1"/>
          </a:solidFill>
        </p:spPr>
        <p:txBody>
          <a:bodyPr bIns="900000" anchor="ctr" anchorCtr="0">
            <a:normAutofit/>
          </a:bodyPr>
          <a:lstStyle>
            <a:lvl1pPr marL="0" indent="0" algn="ctr">
              <a:buNone/>
              <a:defRPr sz="1800" b="1">
                <a:solidFill>
                  <a:schemeClr val="bg2"/>
                </a:solidFill>
              </a:defRPr>
            </a:lvl1pPr>
          </a:lstStyle>
          <a:p>
            <a:r>
              <a:rPr lang="nl-BE"/>
              <a:t>Click here </a:t>
            </a:r>
            <a:r>
              <a:rPr lang="nl-BE" err="1"/>
              <a:t>to</a:t>
            </a:r>
            <a:r>
              <a:rPr lang="nl-BE"/>
              <a:t> </a:t>
            </a:r>
            <a:r>
              <a:rPr lang="nl-BE" err="1"/>
              <a:t>insert</a:t>
            </a:r>
            <a:r>
              <a:rPr lang="nl-BE"/>
              <a:t> </a:t>
            </a:r>
            <a:r>
              <a:rPr lang="nl-BE" err="1"/>
              <a:t>an</a:t>
            </a:r>
            <a:r>
              <a:rPr lang="nl-BE"/>
              <a:t> image</a:t>
            </a:r>
          </a:p>
        </p:txBody>
      </p:sp>
      <p:sp>
        <p:nvSpPr>
          <p:cNvPr id="10" name="Tijdelijke aanduiding voor inhoud 14">
            <a:extLst>
              <a:ext uri="{FF2B5EF4-FFF2-40B4-BE49-F238E27FC236}">
                <a16:creationId xmlns:a16="http://schemas.microsoft.com/office/drawing/2014/main" id="{69E075F9-B16C-E38C-EA51-086A6E8534B2}"/>
              </a:ext>
            </a:extLst>
          </p:cNvPr>
          <p:cNvSpPr>
            <a:spLocks noGrp="1"/>
          </p:cNvSpPr>
          <p:nvPr>
            <p:ph sz="quarter" idx="21" hasCustomPrompt="1"/>
          </p:nvPr>
        </p:nvSpPr>
        <p:spPr>
          <a:xfrm>
            <a:off x="6516235" y="1268413"/>
            <a:ext cx="5124903" cy="5040311"/>
          </a:xfrm>
        </p:spPr>
        <p:txBody>
          <a:bodyPr>
            <a:normAutofit/>
          </a:bodyPr>
          <a:lstStyle>
            <a:lvl1pPr marL="0" indent="0">
              <a:buClr>
                <a:schemeClr val="accent1"/>
              </a:buClr>
              <a:buNone/>
              <a:defRPr sz="1800"/>
            </a:lvl1pPr>
            <a:lvl2pPr>
              <a:buClr>
                <a:schemeClr val="accent1"/>
              </a:buClr>
              <a:defRPr sz="1800"/>
            </a:lvl2pPr>
            <a:lvl3pPr>
              <a:buClr>
                <a:schemeClr val="accent1"/>
              </a:buClr>
              <a:defRPr sz="1800"/>
            </a:lvl3pPr>
            <a:lvl4pPr>
              <a:buClr>
                <a:schemeClr val="accent1"/>
              </a:buClr>
              <a:defRPr sz="1400"/>
            </a:lvl4pPr>
            <a:lvl5pPr>
              <a:buClr>
                <a:schemeClr val="accent1"/>
              </a:buCl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Tijdelijke aanduiding voor tekst 5">
            <a:extLst>
              <a:ext uri="{FF2B5EF4-FFF2-40B4-BE49-F238E27FC236}">
                <a16:creationId xmlns:a16="http://schemas.microsoft.com/office/drawing/2014/main" id="{BE957E1C-CD8A-3243-3F05-0802DD4A443E}"/>
              </a:ext>
            </a:extLst>
          </p:cNvPr>
          <p:cNvSpPr>
            <a:spLocks noGrp="1"/>
          </p:cNvSpPr>
          <p:nvPr>
            <p:ph type="body" sz="quarter" idx="15"/>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6" name="Tijdelijke aanduiding voor tekst 5">
            <a:extLst>
              <a:ext uri="{FF2B5EF4-FFF2-40B4-BE49-F238E27FC236}">
                <a16:creationId xmlns:a16="http://schemas.microsoft.com/office/drawing/2014/main" id="{8D43A90E-756C-6DE8-3C2C-ACE30017F00B}"/>
              </a:ext>
            </a:extLst>
          </p:cNvPr>
          <p:cNvSpPr>
            <a:spLocks noGrp="1"/>
          </p:cNvSpPr>
          <p:nvPr>
            <p:ph type="body" sz="quarter" idx="16"/>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9" name="Tijdelijke aanduiding voor tekst 5">
            <a:extLst>
              <a:ext uri="{FF2B5EF4-FFF2-40B4-BE49-F238E27FC236}">
                <a16:creationId xmlns:a16="http://schemas.microsoft.com/office/drawing/2014/main" id="{F22FDDA1-AA21-1968-FA4D-E851C23B2F51}"/>
              </a:ext>
            </a:extLst>
          </p:cNvPr>
          <p:cNvSpPr>
            <a:spLocks noGrp="1"/>
          </p:cNvSpPr>
          <p:nvPr>
            <p:ph type="body" sz="quarter" idx="17"/>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38729888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box 1/2 (green) + image">
    <p:bg>
      <p:bgPr>
        <a:solidFill>
          <a:schemeClr val="bg1"/>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B342C76F-D339-CC34-2F86-04CD68940EC1}"/>
              </a:ext>
            </a:extLst>
          </p:cNvPr>
          <p:cNvSpPr/>
          <p:nvPr userDrawn="1"/>
        </p:nvSpPr>
        <p:spPr>
          <a:xfrm>
            <a:off x="10871823" y="0"/>
            <a:ext cx="1342571" cy="1268413"/>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 name="Tijdelijke aanduiding voor afbeelding 3">
            <a:extLst>
              <a:ext uri="{FF2B5EF4-FFF2-40B4-BE49-F238E27FC236}">
                <a16:creationId xmlns:a16="http://schemas.microsoft.com/office/drawing/2014/main" id="{71288AA8-0CD2-9B44-1BB4-4D1FD8A48D3C}"/>
              </a:ext>
            </a:extLst>
          </p:cNvPr>
          <p:cNvSpPr>
            <a:spLocks noGrp="1"/>
          </p:cNvSpPr>
          <p:nvPr>
            <p:ph type="pic" sz="quarter" idx="18" hasCustomPrompt="1"/>
          </p:nvPr>
        </p:nvSpPr>
        <p:spPr>
          <a:xfrm>
            <a:off x="6095999" y="0"/>
            <a:ext cx="6096000" cy="6781796"/>
          </a:xfrm>
          <a:prstGeom prst="round1Rect">
            <a:avLst/>
          </a:prstGeom>
          <a:solidFill>
            <a:schemeClr val="bg1"/>
          </a:solidFill>
        </p:spPr>
        <p:txBody>
          <a:bodyPr bIns="900000" anchor="ctr" anchorCtr="0"/>
          <a:lstStyle>
            <a:lvl1pPr marL="0" indent="0" algn="ctr">
              <a:buNone/>
              <a:defRPr sz="1800" b="1">
                <a:solidFill>
                  <a:schemeClr val="bg2"/>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nl-BE" err="1"/>
              <a:t>Place</a:t>
            </a:r>
            <a:r>
              <a:rPr lang="nl-BE"/>
              <a:t> image here</a:t>
            </a:r>
          </a:p>
          <a:p>
            <a:endParaRPr lang="nl-BE"/>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sp>
        <p:nvSpPr>
          <p:cNvPr id="14" name="Rechthoek: met één afgeronde hoek 13">
            <a:extLst>
              <a:ext uri="{FF2B5EF4-FFF2-40B4-BE49-F238E27FC236}">
                <a16:creationId xmlns:a16="http://schemas.microsoft.com/office/drawing/2014/main" id="{0E59EE97-DBD1-17D5-EA7F-065D48206EF4}"/>
              </a:ext>
            </a:extLst>
          </p:cNvPr>
          <p:cNvSpPr/>
          <p:nvPr userDrawn="1"/>
        </p:nvSpPr>
        <p:spPr>
          <a:xfrm flipH="1" flipV="1">
            <a:off x="515938" y="584199"/>
            <a:ext cx="5580063" cy="5724525"/>
          </a:xfrm>
          <a:prstGeom prst="round1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 name="Tijdelijke aanduiding voor tekst 8">
            <a:extLst>
              <a:ext uri="{FF2B5EF4-FFF2-40B4-BE49-F238E27FC236}">
                <a16:creationId xmlns:a16="http://schemas.microsoft.com/office/drawing/2014/main" id="{BF0565BF-BD04-394D-A70B-ACDCABB1FA0D}"/>
              </a:ext>
            </a:extLst>
          </p:cNvPr>
          <p:cNvSpPr>
            <a:spLocks noGrp="1"/>
          </p:cNvSpPr>
          <p:nvPr>
            <p:ph type="body" sz="quarter" idx="21" hasCustomPrompt="1"/>
          </p:nvPr>
        </p:nvSpPr>
        <p:spPr>
          <a:xfrm>
            <a:off x="544846" y="584200"/>
            <a:ext cx="5545138" cy="5724525"/>
          </a:xfrm>
          <a:prstGeom prst="rect">
            <a:avLst/>
          </a:prstGeom>
          <a:noFill/>
        </p:spPr>
        <p:txBody>
          <a:bodyPr lIns="360000" tIns="360000" rIns="360000" bIns="360000" anchor="t" anchorCtr="0">
            <a:normAutofit/>
          </a:bodyPr>
          <a:lstStyle>
            <a:lvl1pPr marL="0" indent="0" algn="l">
              <a:buNone/>
              <a:defRPr sz="3200" b="1">
                <a:solidFill>
                  <a:schemeClr val="bg2"/>
                </a:solidFill>
              </a:defRPr>
            </a:lvl1pPr>
          </a:lstStyle>
          <a:p>
            <a:pPr lvl="0"/>
            <a:r>
              <a:rPr lang="nl-NL" err="1"/>
              <a:t>Place</a:t>
            </a:r>
            <a:r>
              <a:rPr lang="nl-NL"/>
              <a:t> </a:t>
            </a:r>
            <a:r>
              <a:rPr lang="nl-NL" err="1"/>
              <a:t>your</a:t>
            </a:r>
            <a:r>
              <a:rPr lang="nl-NL"/>
              <a:t> </a:t>
            </a:r>
            <a:r>
              <a:rPr lang="nl-NL" err="1"/>
              <a:t>text</a:t>
            </a:r>
            <a:r>
              <a:rPr lang="nl-NL"/>
              <a:t> here</a:t>
            </a:r>
            <a:endParaRPr lang="nl-BE"/>
          </a:p>
        </p:txBody>
      </p:sp>
      <p:sp>
        <p:nvSpPr>
          <p:cNvPr id="6" name="Tijdelijke aanduiding voor tekst 5">
            <a:extLst>
              <a:ext uri="{FF2B5EF4-FFF2-40B4-BE49-F238E27FC236}">
                <a16:creationId xmlns:a16="http://schemas.microsoft.com/office/drawing/2014/main" id="{046E8B52-3194-DBED-2714-2DE7F433675F}"/>
              </a:ext>
            </a:extLst>
          </p:cNvPr>
          <p:cNvSpPr>
            <a:spLocks noGrp="1"/>
          </p:cNvSpPr>
          <p:nvPr>
            <p:ph type="body" sz="quarter" idx="15"/>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8" name="Tijdelijke aanduiding voor tekst 5">
            <a:extLst>
              <a:ext uri="{FF2B5EF4-FFF2-40B4-BE49-F238E27FC236}">
                <a16:creationId xmlns:a16="http://schemas.microsoft.com/office/drawing/2014/main" id="{95E34404-881C-FA61-7F33-3A08D864DB6B}"/>
              </a:ext>
            </a:extLst>
          </p:cNvPr>
          <p:cNvSpPr>
            <a:spLocks noGrp="1"/>
          </p:cNvSpPr>
          <p:nvPr>
            <p:ph type="body" sz="quarter" idx="16"/>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9" name="Tijdelijke aanduiding voor tekst 5">
            <a:extLst>
              <a:ext uri="{FF2B5EF4-FFF2-40B4-BE49-F238E27FC236}">
                <a16:creationId xmlns:a16="http://schemas.microsoft.com/office/drawing/2014/main" id="{5CE217EA-670E-C5F1-3659-30ABA045B848}"/>
              </a:ext>
            </a:extLst>
          </p:cNvPr>
          <p:cNvSpPr>
            <a:spLocks noGrp="1"/>
          </p:cNvSpPr>
          <p:nvPr>
            <p:ph type="body" sz="quarter" idx="17"/>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28824477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mage + text box 1/2 (green) ">
    <p:bg>
      <p:bgPr>
        <a:solidFill>
          <a:schemeClr val="bg1"/>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B342C76F-D339-CC34-2F86-04CD68940EC1}"/>
              </a:ext>
            </a:extLst>
          </p:cNvPr>
          <p:cNvSpPr/>
          <p:nvPr userDrawn="1"/>
        </p:nvSpPr>
        <p:spPr>
          <a:xfrm>
            <a:off x="0" y="0"/>
            <a:ext cx="1342571" cy="1268413"/>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 name="Tijdelijke aanduiding voor afbeelding 3">
            <a:extLst>
              <a:ext uri="{FF2B5EF4-FFF2-40B4-BE49-F238E27FC236}">
                <a16:creationId xmlns:a16="http://schemas.microsoft.com/office/drawing/2014/main" id="{71288AA8-0CD2-9B44-1BB4-4D1FD8A48D3C}"/>
              </a:ext>
            </a:extLst>
          </p:cNvPr>
          <p:cNvSpPr>
            <a:spLocks noGrp="1"/>
          </p:cNvSpPr>
          <p:nvPr>
            <p:ph type="pic" sz="quarter" idx="18" hasCustomPrompt="1"/>
          </p:nvPr>
        </p:nvSpPr>
        <p:spPr>
          <a:xfrm flipH="1">
            <a:off x="0" y="0"/>
            <a:ext cx="6096000" cy="6781796"/>
          </a:xfrm>
          <a:prstGeom prst="round1Rect">
            <a:avLst/>
          </a:prstGeom>
          <a:solidFill>
            <a:schemeClr val="bg1"/>
          </a:solidFill>
        </p:spPr>
        <p:txBody>
          <a:bodyPr tIns="0" bIns="900000" anchor="ctr" anchorCtr="0"/>
          <a:lstStyle>
            <a:lvl1pPr marL="0" indent="0" algn="ctr">
              <a:buNone/>
              <a:defRPr sz="1800" b="1">
                <a:solidFill>
                  <a:schemeClr val="bg2"/>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nl-BE" err="1"/>
              <a:t>Place</a:t>
            </a:r>
            <a:r>
              <a:rPr lang="nl-BE"/>
              <a:t> image here</a:t>
            </a:r>
          </a:p>
          <a:p>
            <a:endParaRPr lang="nl-BE"/>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sp>
        <p:nvSpPr>
          <p:cNvPr id="14" name="Rechthoek: met één afgeronde hoek 13">
            <a:extLst>
              <a:ext uri="{FF2B5EF4-FFF2-40B4-BE49-F238E27FC236}">
                <a16:creationId xmlns:a16="http://schemas.microsoft.com/office/drawing/2014/main" id="{0E59EE97-DBD1-17D5-EA7F-065D48206EF4}"/>
              </a:ext>
            </a:extLst>
          </p:cNvPr>
          <p:cNvSpPr/>
          <p:nvPr userDrawn="1"/>
        </p:nvSpPr>
        <p:spPr>
          <a:xfrm flipV="1">
            <a:off x="6095999" y="584199"/>
            <a:ext cx="5580063" cy="5724525"/>
          </a:xfrm>
          <a:prstGeom prst="round1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 name="Tijdelijke aanduiding voor tekst 8">
            <a:extLst>
              <a:ext uri="{FF2B5EF4-FFF2-40B4-BE49-F238E27FC236}">
                <a16:creationId xmlns:a16="http://schemas.microsoft.com/office/drawing/2014/main" id="{BF0565BF-BD04-394D-A70B-ACDCABB1FA0D}"/>
              </a:ext>
            </a:extLst>
          </p:cNvPr>
          <p:cNvSpPr>
            <a:spLocks noGrp="1"/>
          </p:cNvSpPr>
          <p:nvPr>
            <p:ph type="body" sz="quarter" idx="21" hasCustomPrompt="1"/>
          </p:nvPr>
        </p:nvSpPr>
        <p:spPr>
          <a:xfrm>
            <a:off x="6096000" y="584200"/>
            <a:ext cx="5545138" cy="5724525"/>
          </a:xfrm>
          <a:prstGeom prst="rect">
            <a:avLst/>
          </a:prstGeom>
          <a:noFill/>
        </p:spPr>
        <p:txBody>
          <a:bodyPr lIns="360000" tIns="360000" rIns="360000" bIns="360000" anchor="t" anchorCtr="0">
            <a:normAutofit/>
          </a:bodyPr>
          <a:lstStyle>
            <a:lvl1pPr marL="0" indent="0" algn="l">
              <a:buNone/>
              <a:defRPr sz="3200" b="1">
                <a:solidFill>
                  <a:schemeClr val="bg2"/>
                </a:solidFill>
              </a:defRPr>
            </a:lvl1pPr>
          </a:lstStyle>
          <a:p>
            <a:pPr lvl="0"/>
            <a:r>
              <a:rPr lang="nl-NL" err="1"/>
              <a:t>Place</a:t>
            </a:r>
            <a:r>
              <a:rPr lang="nl-NL"/>
              <a:t> </a:t>
            </a:r>
            <a:r>
              <a:rPr lang="nl-NL" err="1"/>
              <a:t>your</a:t>
            </a:r>
            <a:r>
              <a:rPr lang="nl-NL"/>
              <a:t> </a:t>
            </a:r>
            <a:r>
              <a:rPr lang="nl-NL" err="1"/>
              <a:t>text</a:t>
            </a:r>
            <a:r>
              <a:rPr lang="nl-NL"/>
              <a:t> here</a:t>
            </a:r>
            <a:endParaRPr lang="nl-BE"/>
          </a:p>
        </p:txBody>
      </p:sp>
      <p:sp>
        <p:nvSpPr>
          <p:cNvPr id="6" name="Tijdelijke aanduiding voor tekst 5">
            <a:extLst>
              <a:ext uri="{FF2B5EF4-FFF2-40B4-BE49-F238E27FC236}">
                <a16:creationId xmlns:a16="http://schemas.microsoft.com/office/drawing/2014/main" id="{437D7F61-BC1C-7E91-0877-E8E20ADD3C22}"/>
              </a:ext>
            </a:extLst>
          </p:cNvPr>
          <p:cNvSpPr>
            <a:spLocks noGrp="1"/>
          </p:cNvSpPr>
          <p:nvPr>
            <p:ph type="body" sz="quarter" idx="15"/>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8" name="Tijdelijke aanduiding voor tekst 5">
            <a:extLst>
              <a:ext uri="{FF2B5EF4-FFF2-40B4-BE49-F238E27FC236}">
                <a16:creationId xmlns:a16="http://schemas.microsoft.com/office/drawing/2014/main" id="{D4B805DA-356C-12FE-E86D-94B0C5BCCBF8}"/>
              </a:ext>
            </a:extLst>
          </p:cNvPr>
          <p:cNvSpPr>
            <a:spLocks noGrp="1"/>
          </p:cNvSpPr>
          <p:nvPr>
            <p:ph type="body" sz="quarter" idx="16"/>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9" name="Tijdelijke aanduiding voor tekst 5">
            <a:extLst>
              <a:ext uri="{FF2B5EF4-FFF2-40B4-BE49-F238E27FC236}">
                <a16:creationId xmlns:a16="http://schemas.microsoft.com/office/drawing/2014/main" id="{180F4C0F-ECB9-AEE9-4EAF-4705251CC579}"/>
              </a:ext>
            </a:extLst>
          </p:cNvPr>
          <p:cNvSpPr>
            <a:spLocks noGrp="1"/>
          </p:cNvSpPr>
          <p:nvPr>
            <p:ph type="body" sz="quarter" idx="17"/>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1924082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0" name="Tijdelijke aanduiding voor afbeelding 12">
            <a:extLst>
              <a:ext uri="{FF2B5EF4-FFF2-40B4-BE49-F238E27FC236}">
                <a16:creationId xmlns:a16="http://schemas.microsoft.com/office/drawing/2014/main" id="{51462BAB-AC35-0012-CD27-9B605E6BF15E}"/>
              </a:ext>
            </a:extLst>
          </p:cNvPr>
          <p:cNvSpPr>
            <a:spLocks noGrp="1"/>
          </p:cNvSpPr>
          <p:nvPr>
            <p:ph type="pic" sz="quarter" idx="13" hasCustomPrompt="1"/>
          </p:nvPr>
        </p:nvSpPr>
        <p:spPr>
          <a:xfrm>
            <a:off x="0" y="0"/>
            <a:ext cx="8749846" cy="6781800"/>
          </a:xfrm>
          <a:prstGeom prst="round1Rect">
            <a:avLst>
              <a:gd name="adj" fmla="val 9628"/>
            </a:avLst>
          </a:prstGeom>
        </p:spPr>
        <p:txBody>
          <a:bodyPr lIns="540000" bIns="900000" anchor="ctr" anchorCtr="0">
            <a:normAutofit/>
          </a:bodyPr>
          <a:lstStyle>
            <a:lvl1pPr marL="0" indent="0" algn="ctr">
              <a:buNone/>
              <a:defRPr sz="1800" b="1">
                <a:solidFill>
                  <a:schemeClr val="bg2"/>
                </a:solidFill>
              </a:defRPr>
            </a:lvl1pPr>
          </a:lstStyle>
          <a:p>
            <a:r>
              <a:rPr lang="nl-BE"/>
              <a:t>Click here </a:t>
            </a:r>
            <a:r>
              <a:rPr lang="nl-BE" err="1"/>
              <a:t>to</a:t>
            </a:r>
            <a:r>
              <a:rPr lang="nl-BE"/>
              <a:t> </a:t>
            </a:r>
            <a:r>
              <a:rPr lang="nl-BE" err="1"/>
              <a:t>insert</a:t>
            </a:r>
            <a:r>
              <a:rPr lang="nl-BE"/>
              <a:t> </a:t>
            </a:r>
            <a:r>
              <a:rPr lang="nl-BE" err="1"/>
              <a:t>an</a:t>
            </a:r>
            <a:r>
              <a:rPr lang="nl-BE"/>
              <a:t> image</a:t>
            </a:r>
          </a:p>
        </p:txBody>
      </p:sp>
      <p:pic>
        <p:nvPicPr>
          <p:cNvPr id="4" name="Afbeelding 3">
            <a:extLst>
              <a:ext uri="{FF2B5EF4-FFF2-40B4-BE49-F238E27FC236}">
                <a16:creationId xmlns:a16="http://schemas.microsoft.com/office/drawing/2014/main" id="{4D6DF5DC-4A15-2CC5-872E-910E5091B56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211734" y="6049924"/>
            <a:ext cx="2226091" cy="265218"/>
          </a:xfrm>
          <a:prstGeom prst="rect">
            <a:avLst/>
          </a:prstGeom>
        </p:spPr>
      </p:pic>
      <p:pic>
        <p:nvPicPr>
          <p:cNvPr id="5" name="Afbeelding 4" descr="Afbeelding met tekst, teken, klok, afbeelding&#10;&#10;Automatisch gegenereerde beschrijving">
            <a:extLst>
              <a:ext uri="{FF2B5EF4-FFF2-40B4-BE49-F238E27FC236}">
                <a16:creationId xmlns:a16="http://schemas.microsoft.com/office/drawing/2014/main" id="{554F892A-B5FA-0BBA-9D3C-5B57091DC976}"/>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8991601" y="5598947"/>
            <a:ext cx="2684462" cy="348665"/>
          </a:xfrm>
          <a:prstGeom prst="rect">
            <a:avLst/>
          </a:prstGeom>
        </p:spPr>
      </p:pic>
      <p:sp>
        <p:nvSpPr>
          <p:cNvPr id="2" name="Tijdelijke aanduiding voor tekst 5">
            <a:extLst>
              <a:ext uri="{FF2B5EF4-FFF2-40B4-BE49-F238E27FC236}">
                <a16:creationId xmlns:a16="http://schemas.microsoft.com/office/drawing/2014/main" id="{BCC44641-1B3E-1E12-3ECD-BBA26C0EEBA0}"/>
              </a:ext>
            </a:extLst>
          </p:cNvPr>
          <p:cNvSpPr>
            <a:spLocks noGrp="1"/>
          </p:cNvSpPr>
          <p:nvPr>
            <p:ph type="body" sz="quarter" idx="16"/>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3" name="Tijdelijke aanduiding voor tekst 5">
            <a:extLst>
              <a:ext uri="{FF2B5EF4-FFF2-40B4-BE49-F238E27FC236}">
                <a16:creationId xmlns:a16="http://schemas.microsoft.com/office/drawing/2014/main" id="{BBA2206D-023F-027A-D328-A82BE3831956}"/>
              </a:ext>
            </a:extLst>
          </p:cNvPr>
          <p:cNvSpPr>
            <a:spLocks noGrp="1"/>
          </p:cNvSpPr>
          <p:nvPr>
            <p:ph type="body" sz="quarter" idx="17"/>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6" name="Tijdelijke aanduiding voor tekst 5">
            <a:extLst>
              <a:ext uri="{FF2B5EF4-FFF2-40B4-BE49-F238E27FC236}">
                <a16:creationId xmlns:a16="http://schemas.microsoft.com/office/drawing/2014/main" id="{1BE943BE-C703-C7AE-284F-BAC1E3C5AFB5}"/>
              </a:ext>
            </a:extLst>
          </p:cNvPr>
          <p:cNvSpPr>
            <a:spLocks noGrp="1"/>
          </p:cNvSpPr>
          <p:nvPr>
            <p:ph type="body" sz="quarter" idx="18"/>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9" name="Rechthoek 8">
            <a:extLst>
              <a:ext uri="{FF2B5EF4-FFF2-40B4-BE49-F238E27FC236}">
                <a16:creationId xmlns:a16="http://schemas.microsoft.com/office/drawing/2014/main" id="{F0359A80-E337-EEF1-2134-FF189C12C690}"/>
              </a:ext>
            </a:extLst>
          </p:cNvPr>
          <p:cNvSpPr/>
          <p:nvPr userDrawn="1"/>
        </p:nvSpPr>
        <p:spPr>
          <a:xfrm>
            <a:off x="10996863" y="3122592"/>
            <a:ext cx="679200" cy="6128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 name="Tijdelijke aanduiding voor tekst 3">
            <a:extLst>
              <a:ext uri="{FF2B5EF4-FFF2-40B4-BE49-F238E27FC236}">
                <a16:creationId xmlns:a16="http://schemas.microsoft.com/office/drawing/2014/main" id="{108A2E58-DD8B-D4E7-24C0-337B8084E64C}"/>
              </a:ext>
            </a:extLst>
          </p:cNvPr>
          <p:cNvSpPr>
            <a:spLocks noGrp="1"/>
          </p:cNvSpPr>
          <p:nvPr>
            <p:ph type="body" sz="quarter" idx="19" hasCustomPrompt="1"/>
          </p:nvPr>
        </p:nvSpPr>
        <p:spPr>
          <a:xfrm>
            <a:off x="9731947" y="3122592"/>
            <a:ext cx="1933835" cy="612815"/>
          </a:xfrm>
          <a:prstGeom prst="round1Rect">
            <a:avLst>
              <a:gd name="adj" fmla="val 50000"/>
            </a:avLst>
          </a:prstGeom>
          <a:solidFill>
            <a:schemeClr val="bg2"/>
          </a:solidFill>
        </p:spPr>
        <p:txBody>
          <a:bodyPr wrap="none" lIns="180000" tIns="180000" rIns="108000" bIns="180000" anchor="ctr" anchorCtr="0">
            <a:spAutoFit/>
          </a:bodyPr>
          <a:lstStyle>
            <a:lvl1pPr marL="0" indent="0" algn="r">
              <a:buNone/>
              <a:defRPr b="1">
                <a:solidFill>
                  <a:schemeClr val="bg1"/>
                </a:solidFill>
              </a:defRPr>
            </a:lvl1pPr>
          </a:lstStyle>
          <a:p>
            <a:pPr lvl="0"/>
            <a:r>
              <a:rPr lang="nl-NL" err="1"/>
              <a:t>Chapter</a:t>
            </a:r>
            <a:r>
              <a:rPr lang="nl-NL"/>
              <a:t> subject</a:t>
            </a:r>
            <a:endParaRPr lang="nl-BE"/>
          </a:p>
        </p:txBody>
      </p:sp>
      <p:sp>
        <p:nvSpPr>
          <p:cNvPr id="8" name="Tijdelijke aanduiding voor tekst 5">
            <a:extLst>
              <a:ext uri="{FF2B5EF4-FFF2-40B4-BE49-F238E27FC236}">
                <a16:creationId xmlns:a16="http://schemas.microsoft.com/office/drawing/2014/main" id="{7A1EA34E-423D-0FE4-8959-3361071A4764}"/>
              </a:ext>
            </a:extLst>
          </p:cNvPr>
          <p:cNvSpPr>
            <a:spLocks noGrp="1"/>
          </p:cNvSpPr>
          <p:nvPr>
            <p:ph type="body" sz="quarter" idx="14" hasCustomPrompt="1"/>
          </p:nvPr>
        </p:nvSpPr>
        <p:spPr>
          <a:xfrm>
            <a:off x="9285808" y="2780080"/>
            <a:ext cx="1817073" cy="480399"/>
          </a:xfrm>
          <a:prstGeom prst="round2DiagRect">
            <a:avLst>
              <a:gd name="adj1" fmla="val 50000"/>
              <a:gd name="adj2" fmla="val 0"/>
            </a:avLst>
          </a:prstGeom>
          <a:solidFill>
            <a:schemeClr val="tx2"/>
          </a:solidFill>
        </p:spPr>
        <p:txBody>
          <a:bodyPr wrap="none" lIns="108000" rIns="108000" anchor="ctr" anchorCtr="0">
            <a:spAutoFit/>
          </a:bodyPr>
          <a:lstStyle>
            <a:lvl1pPr marL="0" indent="0" algn="r">
              <a:buNone/>
              <a:defRPr sz="1800" b="1">
                <a:solidFill>
                  <a:schemeClr val="bg1"/>
                </a:solidFill>
              </a:defRPr>
            </a:lvl1pPr>
          </a:lstStyle>
          <a:p>
            <a:pPr lvl="0"/>
            <a:r>
              <a:rPr lang="nl-BE" err="1"/>
              <a:t>Place</a:t>
            </a:r>
            <a:r>
              <a:rPr lang="nl-BE"/>
              <a:t> </a:t>
            </a:r>
            <a:r>
              <a:rPr lang="nl-BE" err="1"/>
              <a:t>title</a:t>
            </a:r>
            <a:r>
              <a:rPr lang="nl-BE"/>
              <a:t> here</a:t>
            </a:r>
          </a:p>
        </p:txBody>
      </p:sp>
    </p:spTree>
    <p:extLst>
      <p:ext uri="{BB962C8B-B14F-4D97-AF65-F5344CB8AC3E}">
        <p14:creationId xmlns:p14="http://schemas.microsoft.com/office/powerpoint/2010/main" val="317104559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ote (1/2)">
    <p:bg>
      <p:bgPr>
        <a:solidFill>
          <a:schemeClr val="tx2"/>
        </a:solidFill>
        <a:effectLst/>
      </p:bgPr>
    </p:bg>
    <p:spTree>
      <p:nvGrpSpPr>
        <p:cNvPr id="1" name=""/>
        <p:cNvGrpSpPr/>
        <p:nvPr/>
      </p:nvGrpSpPr>
      <p:grpSpPr>
        <a:xfrm>
          <a:off x="0" y="0"/>
          <a:ext cx="0" cy="0"/>
          <a:chOff x="0" y="0"/>
          <a:chExt cx="0" cy="0"/>
        </a:xfrm>
      </p:grpSpPr>
      <p:sp>
        <p:nvSpPr>
          <p:cNvPr id="12" name="Tijdelijke aanduiding voor afbeelding 11">
            <a:extLst>
              <a:ext uri="{FF2B5EF4-FFF2-40B4-BE49-F238E27FC236}">
                <a16:creationId xmlns:a16="http://schemas.microsoft.com/office/drawing/2014/main" id="{BD10E48B-6765-8C0B-9B20-D0F6EBCCF4EC}"/>
              </a:ext>
            </a:extLst>
          </p:cNvPr>
          <p:cNvSpPr>
            <a:spLocks noGrp="1"/>
          </p:cNvSpPr>
          <p:nvPr>
            <p:ph type="pic" sz="quarter" idx="10" hasCustomPrompt="1"/>
          </p:nvPr>
        </p:nvSpPr>
        <p:spPr>
          <a:xfrm>
            <a:off x="0" y="0"/>
            <a:ext cx="12192000" cy="6770688"/>
          </a:xfrm>
          <a:custGeom>
            <a:avLst/>
            <a:gdLst>
              <a:gd name="connsiteX0" fmla="*/ 515938 w 12192000"/>
              <a:gd name="connsiteY0" fmla="*/ 3429000 h 6770688"/>
              <a:gd name="connsiteX1" fmla="*/ 515938 w 12192000"/>
              <a:gd name="connsiteY1" fmla="*/ 6308725 h 6770688"/>
              <a:gd name="connsiteX2" fmla="*/ 6095999 w 12192000"/>
              <a:gd name="connsiteY2" fmla="*/ 6308725 h 6770688"/>
              <a:gd name="connsiteX3" fmla="*/ 6095999 w 12192000"/>
              <a:gd name="connsiteY3" fmla="*/ 4228268 h 6770688"/>
              <a:gd name="connsiteX4" fmla="*/ 5296731 w 12192000"/>
              <a:gd name="connsiteY4" fmla="*/ 3429000 h 6770688"/>
              <a:gd name="connsiteX5" fmla="*/ 0 w 12192000"/>
              <a:gd name="connsiteY5" fmla="*/ 0 h 6770688"/>
              <a:gd name="connsiteX6" fmla="*/ 12192000 w 12192000"/>
              <a:gd name="connsiteY6" fmla="*/ 0 h 6770688"/>
              <a:gd name="connsiteX7" fmla="*/ 12192000 w 12192000"/>
              <a:gd name="connsiteY7" fmla="*/ 6770688 h 6770688"/>
              <a:gd name="connsiteX8" fmla="*/ 0 w 12192000"/>
              <a:gd name="connsiteY8" fmla="*/ 6770688 h 6770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770688">
                <a:moveTo>
                  <a:pt x="515938" y="3429000"/>
                </a:moveTo>
                <a:lnTo>
                  <a:pt x="515938" y="6308725"/>
                </a:lnTo>
                <a:lnTo>
                  <a:pt x="6095999" y="6308725"/>
                </a:lnTo>
                <a:lnTo>
                  <a:pt x="6095999" y="4228268"/>
                </a:lnTo>
                <a:cubicBezTo>
                  <a:pt x="6095999" y="3786844"/>
                  <a:pt x="5738155" y="3429000"/>
                  <a:pt x="5296731" y="3429000"/>
                </a:cubicBezTo>
                <a:close/>
                <a:moveTo>
                  <a:pt x="0" y="0"/>
                </a:moveTo>
                <a:lnTo>
                  <a:pt x="12192000" y="0"/>
                </a:lnTo>
                <a:lnTo>
                  <a:pt x="12192000" y="6770688"/>
                </a:lnTo>
                <a:lnTo>
                  <a:pt x="0" y="6770688"/>
                </a:lnTo>
                <a:close/>
              </a:path>
            </a:pathLst>
          </a:custGeom>
        </p:spPr>
        <p:txBody>
          <a:bodyPr wrap="square" bIns="900000" anchor="ctr" anchorCtr="0">
            <a:noAutofit/>
          </a:bodyPr>
          <a:lstStyle>
            <a:lvl1pPr marL="0" indent="0" algn="ctr">
              <a:buNone/>
              <a:defRPr sz="1800" b="1">
                <a:solidFill>
                  <a:schemeClr val="bg2"/>
                </a:solidFill>
              </a:defRPr>
            </a:lvl1pPr>
          </a:lstStyle>
          <a:p>
            <a:r>
              <a:rPr lang="nl-BE" err="1"/>
              <a:t>Place</a:t>
            </a:r>
            <a:r>
              <a:rPr lang="nl-BE"/>
              <a:t> </a:t>
            </a:r>
            <a:r>
              <a:rPr lang="nl-BE" err="1"/>
              <a:t>your</a:t>
            </a:r>
            <a:r>
              <a:rPr lang="nl-BE"/>
              <a:t> image here</a:t>
            </a:r>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sp>
        <p:nvSpPr>
          <p:cNvPr id="15" name="Tijdelijke aanduiding voor tekst 14">
            <a:extLst>
              <a:ext uri="{FF2B5EF4-FFF2-40B4-BE49-F238E27FC236}">
                <a16:creationId xmlns:a16="http://schemas.microsoft.com/office/drawing/2014/main" id="{4C472E3B-DE10-76F6-1DBD-017E049E6F9F}"/>
              </a:ext>
            </a:extLst>
          </p:cNvPr>
          <p:cNvSpPr>
            <a:spLocks noGrp="1"/>
          </p:cNvSpPr>
          <p:nvPr>
            <p:ph type="body" sz="quarter" idx="11" hasCustomPrompt="1"/>
          </p:nvPr>
        </p:nvSpPr>
        <p:spPr>
          <a:xfrm>
            <a:off x="515939" y="3429000"/>
            <a:ext cx="5580060" cy="2861725"/>
          </a:xfrm>
        </p:spPr>
        <p:txBody>
          <a:bodyPr lIns="360000" tIns="360000" rIns="360000" bIns="360000"/>
          <a:lstStyle>
            <a:lvl1pPr marL="0" indent="0">
              <a:buNone/>
              <a:defRPr sz="1800" b="1">
                <a:solidFill>
                  <a:schemeClr val="bg1"/>
                </a:solidFill>
              </a:defRPr>
            </a:lvl1pPr>
          </a:lstStyle>
          <a:p>
            <a:pPr lvl="0"/>
            <a:r>
              <a:rPr lang="nl-BE" err="1"/>
              <a:t>Place</a:t>
            </a:r>
            <a:r>
              <a:rPr lang="nl-BE"/>
              <a:t> </a:t>
            </a:r>
            <a:r>
              <a:rPr lang="nl-BE" err="1"/>
              <a:t>your</a:t>
            </a:r>
            <a:r>
              <a:rPr lang="nl-BE"/>
              <a:t> </a:t>
            </a:r>
            <a:r>
              <a:rPr lang="nl-BE" err="1"/>
              <a:t>text</a:t>
            </a:r>
            <a:r>
              <a:rPr lang="nl-BE"/>
              <a:t> here here</a:t>
            </a:r>
          </a:p>
        </p:txBody>
      </p:sp>
      <p:sp>
        <p:nvSpPr>
          <p:cNvPr id="6" name="Tijdelijke aanduiding voor tekst 5">
            <a:extLst>
              <a:ext uri="{FF2B5EF4-FFF2-40B4-BE49-F238E27FC236}">
                <a16:creationId xmlns:a16="http://schemas.microsoft.com/office/drawing/2014/main" id="{6EDFB75B-6F5C-E32B-DFD4-9793EC243980}"/>
              </a:ext>
            </a:extLst>
          </p:cNvPr>
          <p:cNvSpPr>
            <a:spLocks noGrp="1"/>
          </p:cNvSpPr>
          <p:nvPr>
            <p:ph type="body" sz="quarter" idx="15"/>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7" name="Tijdelijke aanduiding voor tekst 5">
            <a:extLst>
              <a:ext uri="{FF2B5EF4-FFF2-40B4-BE49-F238E27FC236}">
                <a16:creationId xmlns:a16="http://schemas.microsoft.com/office/drawing/2014/main" id="{4E7CF532-BDD8-03CF-B875-CA0191AC73E5}"/>
              </a:ext>
            </a:extLst>
          </p:cNvPr>
          <p:cNvSpPr>
            <a:spLocks noGrp="1"/>
          </p:cNvSpPr>
          <p:nvPr>
            <p:ph type="body" sz="quarter" idx="16"/>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8" name="Tijdelijke aanduiding voor tekst 5">
            <a:extLst>
              <a:ext uri="{FF2B5EF4-FFF2-40B4-BE49-F238E27FC236}">
                <a16:creationId xmlns:a16="http://schemas.microsoft.com/office/drawing/2014/main" id="{2BAC4E5A-E2CA-1267-A2C3-B4118DE5EFEA}"/>
              </a:ext>
            </a:extLst>
          </p:cNvPr>
          <p:cNvSpPr>
            <a:spLocks noGrp="1"/>
          </p:cNvSpPr>
          <p:nvPr>
            <p:ph type="body" sz="quarter" idx="17"/>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327346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World map">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2" name="Tijdelijke aanduiding voor tekst 10">
            <a:extLst>
              <a:ext uri="{FF2B5EF4-FFF2-40B4-BE49-F238E27FC236}">
                <a16:creationId xmlns:a16="http://schemas.microsoft.com/office/drawing/2014/main" id="{60CE1744-F19A-E4C0-A914-EBABE35FCFDC}"/>
              </a:ext>
            </a:extLst>
          </p:cNvPr>
          <p:cNvSpPr>
            <a:spLocks noGrp="1"/>
          </p:cNvSpPr>
          <p:nvPr>
            <p:ph type="body" sz="quarter" idx="14" hasCustomPrompt="1"/>
          </p:nvPr>
        </p:nvSpPr>
        <p:spPr>
          <a:xfrm>
            <a:off x="550863" y="764735"/>
            <a:ext cx="11090275" cy="368300"/>
          </a:xfrm>
        </p:spPr>
        <p:txBody>
          <a:bodyPr lIns="0">
            <a:no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subtitle</a:t>
            </a:r>
            <a:r>
              <a:rPr lang="nl-NL"/>
              <a:t> here</a:t>
            </a:r>
          </a:p>
        </p:txBody>
      </p:sp>
      <p:sp>
        <p:nvSpPr>
          <p:cNvPr id="11" name="Tijdelijke aanduiding voor tekst 10">
            <a:extLst>
              <a:ext uri="{FF2B5EF4-FFF2-40B4-BE49-F238E27FC236}">
                <a16:creationId xmlns:a16="http://schemas.microsoft.com/office/drawing/2014/main" id="{40AA40D0-172A-1245-0314-6F56A9F15469}"/>
              </a:ext>
            </a:extLst>
          </p:cNvPr>
          <p:cNvSpPr>
            <a:spLocks noGrp="1"/>
          </p:cNvSpPr>
          <p:nvPr>
            <p:ph type="body" sz="quarter" idx="13" hasCustomPrompt="1"/>
          </p:nvPr>
        </p:nvSpPr>
        <p:spPr>
          <a:xfrm>
            <a:off x="550863" y="465138"/>
            <a:ext cx="11090275" cy="368300"/>
          </a:xfrm>
        </p:spPr>
        <p:txBody>
          <a:bodyPr lIns="0">
            <a:noAutofit/>
          </a:bodyPr>
          <a:lstStyle>
            <a:lvl1pPr marL="0" indent="0">
              <a:buNone/>
              <a:defRPr sz="2400" b="1">
                <a:solidFill>
                  <a:schemeClr val="tx2"/>
                </a:solidFill>
              </a:defRPr>
            </a:lvl1pPr>
          </a:lstStyle>
          <a:p>
            <a:pPr lvl="0"/>
            <a:r>
              <a:rPr lang="nl-NL" err="1"/>
              <a:t>Place</a:t>
            </a:r>
            <a:r>
              <a:rPr lang="nl-NL"/>
              <a:t> </a:t>
            </a:r>
            <a:r>
              <a:rPr lang="nl-NL" err="1"/>
              <a:t>your</a:t>
            </a:r>
            <a:r>
              <a:rPr lang="nl-NL"/>
              <a:t> </a:t>
            </a:r>
            <a:r>
              <a:rPr lang="nl-NL" err="1"/>
              <a:t>title</a:t>
            </a:r>
            <a:r>
              <a:rPr lang="nl-NL"/>
              <a:t> here</a:t>
            </a:r>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pic>
        <p:nvPicPr>
          <p:cNvPr id="3" name="Graphic 2">
            <a:extLst>
              <a:ext uri="{FF2B5EF4-FFF2-40B4-BE49-F238E27FC236}">
                <a16:creationId xmlns:a16="http://schemas.microsoft.com/office/drawing/2014/main" id="{121C93AF-9B5F-84E9-E427-1FE1F2AA9524}"/>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1" y="1122343"/>
            <a:ext cx="11115555" cy="5427313"/>
          </a:xfrm>
          <a:prstGeom prst="rect">
            <a:avLst/>
          </a:prstGeom>
        </p:spPr>
      </p:pic>
      <p:sp>
        <p:nvSpPr>
          <p:cNvPr id="2" name="Tijdelijke aanduiding voor tekst 5">
            <a:extLst>
              <a:ext uri="{FF2B5EF4-FFF2-40B4-BE49-F238E27FC236}">
                <a16:creationId xmlns:a16="http://schemas.microsoft.com/office/drawing/2014/main" id="{C9302764-7F89-4C1A-4908-2DFCBF53DC75}"/>
              </a:ext>
            </a:extLst>
          </p:cNvPr>
          <p:cNvSpPr>
            <a:spLocks noGrp="1"/>
          </p:cNvSpPr>
          <p:nvPr>
            <p:ph type="body" sz="quarter" idx="15"/>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4" name="Tijdelijke aanduiding voor tekst 5">
            <a:extLst>
              <a:ext uri="{FF2B5EF4-FFF2-40B4-BE49-F238E27FC236}">
                <a16:creationId xmlns:a16="http://schemas.microsoft.com/office/drawing/2014/main" id="{5FF37565-98CF-3DFF-24EA-888C11CB3758}"/>
              </a:ext>
            </a:extLst>
          </p:cNvPr>
          <p:cNvSpPr>
            <a:spLocks noGrp="1"/>
          </p:cNvSpPr>
          <p:nvPr>
            <p:ph type="body" sz="quarter" idx="16"/>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5" name="Tijdelijke aanduiding voor tekst 5">
            <a:extLst>
              <a:ext uri="{FF2B5EF4-FFF2-40B4-BE49-F238E27FC236}">
                <a16:creationId xmlns:a16="http://schemas.microsoft.com/office/drawing/2014/main" id="{915CB569-ADE3-2017-C4A4-97C1C5172267}"/>
              </a:ext>
            </a:extLst>
          </p:cNvPr>
          <p:cNvSpPr>
            <a:spLocks noGrp="1"/>
          </p:cNvSpPr>
          <p:nvPr>
            <p:ph type="body" sz="quarter" idx="17"/>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42301350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meline">
    <p:bg>
      <p:bgPr>
        <a:solidFill>
          <a:schemeClr val="bg1"/>
        </a:solidFill>
        <a:effectLst/>
      </p:bgPr>
    </p:bg>
    <p:spTree>
      <p:nvGrpSpPr>
        <p:cNvPr id="1" name=""/>
        <p:cNvGrpSpPr/>
        <p:nvPr/>
      </p:nvGrpSpPr>
      <p:grpSpPr>
        <a:xfrm>
          <a:off x="0" y="0"/>
          <a:ext cx="0" cy="0"/>
          <a:chOff x="0" y="0"/>
          <a:chExt cx="0" cy="0"/>
        </a:xfrm>
      </p:grpSpPr>
      <p:sp>
        <p:nvSpPr>
          <p:cNvPr id="12" name="Tijdelijke aanduiding voor tekst 10">
            <a:extLst>
              <a:ext uri="{FF2B5EF4-FFF2-40B4-BE49-F238E27FC236}">
                <a16:creationId xmlns:a16="http://schemas.microsoft.com/office/drawing/2014/main" id="{60CE1744-F19A-E4C0-A914-EBABE35FCFDC}"/>
              </a:ext>
            </a:extLst>
          </p:cNvPr>
          <p:cNvSpPr>
            <a:spLocks noGrp="1"/>
          </p:cNvSpPr>
          <p:nvPr>
            <p:ph type="body" sz="quarter" idx="14" hasCustomPrompt="1"/>
          </p:nvPr>
        </p:nvSpPr>
        <p:spPr>
          <a:xfrm>
            <a:off x="550863" y="764735"/>
            <a:ext cx="11090275" cy="368300"/>
          </a:xfrm>
        </p:spPr>
        <p:txBody>
          <a:bodyPr lIns="0">
            <a:no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subtitle</a:t>
            </a:r>
            <a:r>
              <a:rPr lang="nl-NL"/>
              <a:t> here</a:t>
            </a:r>
          </a:p>
        </p:txBody>
      </p:sp>
      <p:sp>
        <p:nvSpPr>
          <p:cNvPr id="11" name="Tijdelijke aanduiding voor tekst 10">
            <a:extLst>
              <a:ext uri="{FF2B5EF4-FFF2-40B4-BE49-F238E27FC236}">
                <a16:creationId xmlns:a16="http://schemas.microsoft.com/office/drawing/2014/main" id="{40AA40D0-172A-1245-0314-6F56A9F15469}"/>
              </a:ext>
            </a:extLst>
          </p:cNvPr>
          <p:cNvSpPr>
            <a:spLocks noGrp="1"/>
          </p:cNvSpPr>
          <p:nvPr>
            <p:ph type="body" sz="quarter" idx="13" hasCustomPrompt="1"/>
          </p:nvPr>
        </p:nvSpPr>
        <p:spPr>
          <a:xfrm>
            <a:off x="550863" y="465138"/>
            <a:ext cx="11090275" cy="368300"/>
          </a:xfrm>
        </p:spPr>
        <p:txBody>
          <a:bodyPr lIns="0">
            <a:noAutofit/>
          </a:bodyPr>
          <a:lstStyle>
            <a:lvl1pPr marL="0" indent="0">
              <a:buNone/>
              <a:defRPr sz="2400" b="1">
                <a:solidFill>
                  <a:schemeClr val="tx2"/>
                </a:solidFill>
              </a:defRPr>
            </a:lvl1pPr>
          </a:lstStyle>
          <a:p>
            <a:pPr lvl="0"/>
            <a:r>
              <a:rPr lang="nl-NL" err="1"/>
              <a:t>Place</a:t>
            </a:r>
            <a:r>
              <a:rPr lang="nl-NL"/>
              <a:t> </a:t>
            </a:r>
            <a:r>
              <a:rPr lang="nl-NL" err="1"/>
              <a:t>your</a:t>
            </a:r>
            <a:r>
              <a:rPr lang="nl-NL"/>
              <a:t> </a:t>
            </a:r>
            <a:r>
              <a:rPr lang="nl-NL" err="1"/>
              <a:t>title</a:t>
            </a:r>
            <a:r>
              <a:rPr lang="nl-NL"/>
              <a:t> here</a:t>
            </a:r>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sp>
        <p:nvSpPr>
          <p:cNvPr id="2" name="Tijdelijke aanduiding voor tekst 5">
            <a:extLst>
              <a:ext uri="{FF2B5EF4-FFF2-40B4-BE49-F238E27FC236}">
                <a16:creationId xmlns:a16="http://schemas.microsoft.com/office/drawing/2014/main" id="{C9302764-7F89-4C1A-4908-2DFCBF53DC75}"/>
              </a:ext>
            </a:extLst>
          </p:cNvPr>
          <p:cNvSpPr>
            <a:spLocks noGrp="1"/>
          </p:cNvSpPr>
          <p:nvPr>
            <p:ph type="body" sz="quarter" idx="15"/>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4" name="Tijdelijke aanduiding voor tekst 5">
            <a:extLst>
              <a:ext uri="{FF2B5EF4-FFF2-40B4-BE49-F238E27FC236}">
                <a16:creationId xmlns:a16="http://schemas.microsoft.com/office/drawing/2014/main" id="{5FF37565-98CF-3DFF-24EA-888C11CB3758}"/>
              </a:ext>
            </a:extLst>
          </p:cNvPr>
          <p:cNvSpPr>
            <a:spLocks noGrp="1"/>
          </p:cNvSpPr>
          <p:nvPr>
            <p:ph type="body" sz="quarter" idx="16"/>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5" name="Tijdelijke aanduiding voor tekst 5">
            <a:extLst>
              <a:ext uri="{FF2B5EF4-FFF2-40B4-BE49-F238E27FC236}">
                <a16:creationId xmlns:a16="http://schemas.microsoft.com/office/drawing/2014/main" id="{915CB569-ADE3-2017-C4A4-97C1C5172267}"/>
              </a:ext>
            </a:extLst>
          </p:cNvPr>
          <p:cNvSpPr>
            <a:spLocks noGrp="1"/>
          </p:cNvSpPr>
          <p:nvPr>
            <p:ph type="body" sz="quarter" idx="17"/>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6" name="Rechthoek 5">
            <a:extLst>
              <a:ext uri="{FF2B5EF4-FFF2-40B4-BE49-F238E27FC236}">
                <a16:creationId xmlns:a16="http://schemas.microsoft.com/office/drawing/2014/main" id="{931EB58B-BDD8-E88E-E86B-021CB2BAFFB8}"/>
              </a:ext>
            </a:extLst>
          </p:cNvPr>
          <p:cNvSpPr/>
          <p:nvPr userDrawn="1"/>
        </p:nvSpPr>
        <p:spPr>
          <a:xfrm>
            <a:off x="532389" y="3404088"/>
            <a:ext cx="11143674" cy="1094400"/>
          </a:xfrm>
          <a:prstGeom prst="rect">
            <a:avLst/>
          </a:prstGeom>
          <a:solidFill>
            <a:srgbClr val="F2F2F2"/>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7" name="Rechthoek 6">
            <a:extLst>
              <a:ext uri="{FF2B5EF4-FFF2-40B4-BE49-F238E27FC236}">
                <a16:creationId xmlns:a16="http://schemas.microsoft.com/office/drawing/2014/main" id="{45A8FCA6-ECE1-1A0A-1DB1-6CF7231EBE2E}"/>
              </a:ext>
            </a:extLst>
          </p:cNvPr>
          <p:cNvSpPr/>
          <p:nvPr userDrawn="1"/>
        </p:nvSpPr>
        <p:spPr>
          <a:xfrm>
            <a:off x="532389" y="4926988"/>
            <a:ext cx="11143674" cy="1094400"/>
          </a:xfrm>
          <a:prstGeom prst="rect">
            <a:avLst/>
          </a:prstGeom>
          <a:solidFill>
            <a:srgbClr val="F2F2F2"/>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8" name="Rechthoek 7">
            <a:extLst>
              <a:ext uri="{FF2B5EF4-FFF2-40B4-BE49-F238E27FC236}">
                <a16:creationId xmlns:a16="http://schemas.microsoft.com/office/drawing/2014/main" id="{1DC08D4E-323B-C50B-E94C-4AD541BC68A5}"/>
              </a:ext>
            </a:extLst>
          </p:cNvPr>
          <p:cNvSpPr/>
          <p:nvPr userDrawn="1"/>
        </p:nvSpPr>
        <p:spPr>
          <a:xfrm>
            <a:off x="532389" y="1881188"/>
            <a:ext cx="11143674" cy="1094400"/>
          </a:xfrm>
          <a:prstGeom prst="rect">
            <a:avLst/>
          </a:prstGeom>
          <a:solidFill>
            <a:srgbClr val="F2F2F2"/>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cxnSp>
        <p:nvCxnSpPr>
          <p:cNvPr id="9" name="Straight Connector 23">
            <a:extLst>
              <a:ext uri="{FF2B5EF4-FFF2-40B4-BE49-F238E27FC236}">
                <a16:creationId xmlns:a16="http://schemas.microsoft.com/office/drawing/2014/main" id="{B2AC7FA9-ECD3-EECE-F61B-2A72DDF1FCFE}"/>
              </a:ext>
            </a:extLst>
          </p:cNvPr>
          <p:cNvCxnSpPr>
            <a:cxnSpLocks/>
          </p:cNvCxnSpPr>
          <p:nvPr userDrawn="1"/>
        </p:nvCxnSpPr>
        <p:spPr>
          <a:xfrm flipV="1">
            <a:off x="2389667" y="1397265"/>
            <a:ext cx="0" cy="4624123"/>
          </a:xfrm>
          <a:prstGeom prst="line">
            <a:avLst/>
          </a:prstGeom>
          <a:ln w="12700">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23">
            <a:extLst>
              <a:ext uri="{FF2B5EF4-FFF2-40B4-BE49-F238E27FC236}">
                <a16:creationId xmlns:a16="http://schemas.microsoft.com/office/drawing/2014/main" id="{70D26207-A3C4-24F6-9FCB-47EC5AAEC739}"/>
              </a:ext>
            </a:extLst>
          </p:cNvPr>
          <p:cNvCxnSpPr>
            <a:cxnSpLocks/>
          </p:cNvCxnSpPr>
          <p:nvPr userDrawn="1"/>
        </p:nvCxnSpPr>
        <p:spPr>
          <a:xfrm flipV="1">
            <a:off x="3318306" y="1397265"/>
            <a:ext cx="0" cy="4624123"/>
          </a:xfrm>
          <a:prstGeom prst="line">
            <a:avLst/>
          </a:prstGeom>
          <a:ln w="12700">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23">
            <a:extLst>
              <a:ext uri="{FF2B5EF4-FFF2-40B4-BE49-F238E27FC236}">
                <a16:creationId xmlns:a16="http://schemas.microsoft.com/office/drawing/2014/main" id="{F468C65A-186D-DD8D-2D64-E31438AFD32D}"/>
              </a:ext>
            </a:extLst>
          </p:cNvPr>
          <p:cNvCxnSpPr>
            <a:cxnSpLocks/>
          </p:cNvCxnSpPr>
          <p:nvPr userDrawn="1"/>
        </p:nvCxnSpPr>
        <p:spPr>
          <a:xfrm flipV="1">
            <a:off x="1461028" y="1397265"/>
            <a:ext cx="0" cy="4624123"/>
          </a:xfrm>
          <a:prstGeom prst="line">
            <a:avLst/>
          </a:prstGeom>
          <a:ln w="12700">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8" name="Straight Connector 23">
            <a:extLst>
              <a:ext uri="{FF2B5EF4-FFF2-40B4-BE49-F238E27FC236}">
                <a16:creationId xmlns:a16="http://schemas.microsoft.com/office/drawing/2014/main" id="{821B38D2-4961-2A15-7339-5FA963230489}"/>
              </a:ext>
            </a:extLst>
          </p:cNvPr>
          <p:cNvCxnSpPr>
            <a:cxnSpLocks/>
          </p:cNvCxnSpPr>
          <p:nvPr userDrawn="1"/>
        </p:nvCxnSpPr>
        <p:spPr>
          <a:xfrm flipV="1">
            <a:off x="4246945" y="1397265"/>
            <a:ext cx="0" cy="4624123"/>
          </a:xfrm>
          <a:prstGeom prst="line">
            <a:avLst/>
          </a:prstGeom>
          <a:ln w="12700">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Straight Connector 23">
            <a:extLst>
              <a:ext uri="{FF2B5EF4-FFF2-40B4-BE49-F238E27FC236}">
                <a16:creationId xmlns:a16="http://schemas.microsoft.com/office/drawing/2014/main" id="{DB84151B-B156-369C-73FD-9B440A23EFD2}"/>
              </a:ext>
            </a:extLst>
          </p:cNvPr>
          <p:cNvCxnSpPr>
            <a:cxnSpLocks/>
          </p:cNvCxnSpPr>
          <p:nvPr userDrawn="1"/>
        </p:nvCxnSpPr>
        <p:spPr>
          <a:xfrm flipV="1">
            <a:off x="7032862" y="1397265"/>
            <a:ext cx="0" cy="4624123"/>
          </a:xfrm>
          <a:prstGeom prst="line">
            <a:avLst/>
          </a:prstGeom>
          <a:ln w="12700">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23">
            <a:extLst>
              <a:ext uri="{FF2B5EF4-FFF2-40B4-BE49-F238E27FC236}">
                <a16:creationId xmlns:a16="http://schemas.microsoft.com/office/drawing/2014/main" id="{559341F1-A190-D38C-1DBA-90E4701F2664}"/>
              </a:ext>
            </a:extLst>
          </p:cNvPr>
          <p:cNvCxnSpPr>
            <a:cxnSpLocks/>
          </p:cNvCxnSpPr>
          <p:nvPr userDrawn="1"/>
        </p:nvCxnSpPr>
        <p:spPr>
          <a:xfrm flipV="1">
            <a:off x="7961501" y="1397265"/>
            <a:ext cx="0" cy="4624123"/>
          </a:xfrm>
          <a:prstGeom prst="line">
            <a:avLst/>
          </a:prstGeom>
          <a:ln w="12700">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 name="Straight Connector 23">
            <a:extLst>
              <a:ext uri="{FF2B5EF4-FFF2-40B4-BE49-F238E27FC236}">
                <a16:creationId xmlns:a16="http://schemas.microsoft.com/office/drawing/2014/main" id="{B0B58491-2A32-664C-8EDD-58B773EB8DF6}"/>
              </a:ext>
            </a:extLst>
          </p:cNvPr>
          <p:cNvCxnSpPr>
            <a:cxnSpLocks/>
            <a:stCxn id="7" idx="2"/>
          </p:cNvCxnSpPr>
          <p:nvPr userDrawn="1"/>
        </p:nvCxnSpPr>
        <p:spPr>
          <a:xfrm flipH="1" flipV="1">
            <a:off x="6104223" y="1397265"/>
            <a:ext cx="3" cy="4624123"/>
          </a:xfrm>
          <a:prstGeom prst="line">
            <a:avLst/>
          </a:prstGeom>
          <a:ln w="12700">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 name="Straight Connector 23">
            <a:extLst>
              <a:ext uri="{FF2B5EF4-FFF2-40B4-BE49-F238E27FC236}">
                <a16:creationId xmlns:a16="http://schemas.microsoft.com/office/drawing/2014/main" id="{4CE49CFA-EF6E-F4FF-FEB3-CDC641A554EE}"/>
              </a:ext>
            </a:extLst>
          </p:cNvPr>
          <p:cNvCxnSpPr>
            <a:cxnSpLocks/>
          </p:cNvCxnSpPr>
          <p:nvPr userDrawn="1"/>
        </p:nvCxnSpPr>
        <p:spPr>
          <a:xfrm flipV="1">
            <a:off x="5175584" y="1397265"/>
            <a:ext cx="0" cy="4624123"/>
          </a:xfrm>
          <a:prstGeom prst="line">
            <a:avLst/>
          </a:prstGeom>
          <a:ln w="12700">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 name="Straight Connector 23">
            <a:extLst>
              <a:ext uri="{FF2B5EF4-FFF2-40B4-BE49-F238E27FC236}">
                <a16:creationId xmlns:a16="http://schemas.microsoft.com/office/drawing/2014/main" id="{100446AA-FE90-9F2E-D632-F8DD87D29A7C}"/>
              </a:ext>
            </a:extLst>
          </p:cNvPr>
          <p:cNvCxnSpPr>
            <a:cxnSpLocks/>
          </p:cNvCxnSpPr>
          <p:nvPr userDrawn="1"/>
        </p:nvCxnSpPr>
        <p:spPr>
          <a:xfrm flipV="1">
            <a:off x="8890140" y="1397265"/>
            <a:ext cx="0" cy="4624123"/>
          </a:xfrm>
          <a:prstGeom prst="line">
            <a:avLst/>
          </a:prstGeom>
          <a:ln w="12700">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4" name="Straight Connector 23">
            <a:extLst>
              <a:ext uri="{FF2B5EF4-FFF2-40B4-BE49-F238E27FC236}">
                <a16:creationId xmlns:a16="http://schemas.microsoft.com/office/drawing/2014/main" id="{1A2D7ABC-4657-10B7-C917-58BB44BA8CED}"/>
              </a:ext>
            </a:extLst>
          </p:cNvPr>
          <p:cNvCxnSpPr>
            <a:cxnSpLocks/>
          </p:cNvCxnSpPr>
          <p:nvPr userDrawn="1"/>
        </p:nvCxnSpPr>
        <p:spPr>
          <a:xfrm flipV="1">
            <a:off x="9818779" y="1397265"/>
            <a:ext cx="0" cy="4624123"/>
          </a:xfrm>
          <a:prstGeom prst="line">
            <a:avLst/>
          </a:prstGeom>
          <a:ln w="12700">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5" name="Straight Connector 23">
            <a:extLst>
              <a:ext uri="{FF2B5EF4-FFF2-40B4-BE49-F238E27FC236}">
                <a16:creationId xmlns:a16="http://schemas.microsoft.com/office/drawing/2014/main" id="{F1E958CE-BECB-26F8-9FF0-442A6ECC6AED}"/>
              </a:ext>
            </a:extLst>
          </p:cNvPr>
          <p:cNvCxnSpPr>
            <a:cxnSpLocks/>
          </p:cNvCxnSpPr>
          <p:nvPr userDrawn="1"/>
        </p:nvCxnSpPr>
        <p:spPr>
          <a:xfrm flipV="1">
            <a:off x="10747418" y="1397265"/>
            <a:ext cx="0" cy="4624123"/>
          </a:xfrm>
          <a:prstGeom prst="line">
            <a:avLst/>
          </a:prstGeom>
          <a:ln w="12700">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75" name="Tijdelijke aanduiding voor tekst 74">
            <a:extLst>
              <a:ext uri="{FF2B5EF4-FFF2-40B4-BE49-F238E27FC236}">
                <a16:creationId xmlns:a16="http://schemas.microsoft.com/office/drawing/2014/main" id="{A151F018-BEA1-C562-6134-5A609ADC070B}"/>
              </a:ext>
            </a:extLst>
          </p:cNvPr>
          <p:cNvSpPr>
            <a:spLocks noGrp="1"/>
          </p:cNvSpPr>
          <p:nvPr>
            <p:ph type="body" sz="quarter" idx="18" hasCustomPrompt="1"/>
          </p:nvPr>
        </p:nvSpPr>
        <p:spPr>
          <a:xfrm>
            <a:off x="515938" y="1463917"/>
            <a:ext cx="944562"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76" name="Tijdelijke aanduiding voor tekst 74">
            <a:extLst>
              <a:ext uri="{FF2B5EF4-FFF2-40B4-BE49-F238E27FC236}">
                <a16:creationId xmlns:a16="http://schemas.microsoft.com/office/drawing/2014/main" id="{9A89973E-4562-F098-1755-2585F728E6F9}"/>
              </a:ext>
            </a:extLst>
          </p:cNvPr>
          <p:cNvSpPr>
            <a:spLocks noGrp="1"/>
          </p:cNvSpPr>
          <p:nvPr>
            <p:ph type="body" sz="quarter" idx="19" hasCustomPrompt="1"/>
          </p:nvPr>
        </p:nvSpPr>
        <p:spPr>
          <a:xfrm>
            <a:off x="1456206" y="1463917"/>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77" name="Tijdelijke aanduiding voor tekst 74">
            <a:extLst>
              <a:ext uri="{FF2B5EF4-FFF2-40B4-BE49-F238E27FC236}">
                <a16:creationId xmlns:a16="http://schemas.microsoft.com/office/drawing/2014/main" id="{74499F2D-435C-13B9-4C01-8A4EE5D096ED}"/>
              </a:ext>
            </a:extLst>
          </p:cNvPr>
          <p:cNvSpPr>
            <a:spLocks noGrp="1"/>
          </p:cNvSpPr>
          <p:nvPr>
            <p:ph type="body" sz="quarter" idx="20" hasCustomPrompt="1"/>
          </p:nvPr>
        </p:nvSpPr>
        <p:spPr>
          <a:xfrm>
            <a:off x="2380550" y="1463917"/>
            <a:ext cx="944562"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78" name="Tijdelijke aanduiding voor tekst 74">
            <a:extLst>
              <a:ext uri="{FF2B5EF4-FFF2-40B4-BE49-F238E27FC236}">
                <a16:creationId xmlns:a16="http://schemas.microsoft.com/office/drawing/2014/main" id="{07C618AB-5F44-3C2A-C362-C1CFEC4DE245}"/>
              </a:ext>
            </a:extLst>
          </p:cNvPr>
          <p:cNvSpPr>
            <a:spLocks noGrp="1"/>
          </p:cNvSpPr>
          <p:nvPr>
            <p:ph type="body" sz="quarter" idx="21" hasCustomPrompt="1"/>
          </p:nvPr>
        </p:nvSpPr>
        <p:spPr>
          <a:xfrm>
            <a:off x="3320818" y="1463917"/>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79" name="Tijdelijke aanduiding voor tekst 74">
            <a:extLst>
              <a:ext uri="{FF2B5EF4-FFF2-40B4-BE49-F238E27FC236}">
                <a16:creationId xmlns:a16="http://schemas.microsoft.com/office/drawing/2014/main" id="{F6BBF215-9075-90DD-BA3B-65808AD4CF66}"/>
              </a:ext>
            </a:extLst>
          </p:cNvPr>
          <p:cNvSpPr>
            <a:spLocks noGrp="1"/>
          </p:cNvSpPr>
          <p:nvPr>
            <p:ph type="body" sz="quarter" idx="22" hasCustomPrompt="1"/>
          </p:nvPr>
        </p:nvSpPr>
        <p:spPr>
          <a:xfrm>
            <a:off x="4245640" y="1463917"/>
            <a:ext cx="934985"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80" name="Tijdelijke aanduiding voor tekst 74">
            <a:extLst>
              <a:ext uri="{FF2B5EF4-FFF2-40B4-BE49-F238E27FC236}">
                <a16:creationId xmlns:a16="http://schemas.microsoft.com/office/drawing/2014/main" id="{4EACD422-87F0-126B-5615-E03F7A875955}"/>
              </a:ext>
            </a:extLst>
          </p:cNvPr>
          <p:cNvSpPr>
            <a:spLocks noGrp="1"/>
          </p:cNvSpPr>
          <p:nvPr>
            <p:ph type="body" sz="quarter" idx="23" hasCustomPrompt="1"/>
          </p:nvPr>
        </p:nvSpPr>
        <p:spPr>
          <a:xfrm>
            <a:off x="5180881" y="1463917"/>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81" name="Tijdelijke aanduiding voor tekst 74">
            <a:extLst>
              <a:ext uri="{FF2B5EF4-FFF2-40B4-BE49-F238E27FC236}">
                <a16:creationId xmlns:a16="http://schemas.microsoft.com/office/drawing/2014/main" id="{CCD0A232-8CF6-7697-6E76-CE0018FFFB52}"/>
              </a:ext>
            </a:extLst>
          </p:cNvPr>
          <p:cNvSpPr>
            <a:spLocks noGrp="1"/>
          </p:cNvSpPr>
          <p:nvPr>
            <p:ph type="body" sz="quarter" idx="24" hasCustomPrompt="1"/>
          </p:nvPr>
        </p:nvSpPr>
        <p:spPr>
          <a:xfrm>
            <a:off x="6109774" y="1463917"/>
            <a:ext cx="931164"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82" name="Tijdelijke aanduiding voor tekst 74">
            <a:extLst>
              <a:ext uri="{FF2B5EF4-FFF2-40B4-BE49-F238E27FC236}">
                <a16:creationId xmlns:a16="http://schemas.microsoft.com/office/drawing/2014/main" id="{9C61719E-CA25-5092-175F-92BC80CADA2A}"/>
              </a:ext>
            </a:extLst>
          </p:cNvPr>
          <p:cNvSpPr>
            <a:spLocks noGrp="1"/>
          </p:cNvSpPr>
          <p:nvPr>
            <p:ph type="body" sz="quarter" idx="25" hasCustomPrompt="1"/>
          </p:nvPr>
        </p:nvSpPr>
        <p:spPr>
          <a:xfrm>
            <a:off x="7031846" y="1463917"/>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83" name="Tijdelijke aanduiding voor tekst 74">
            <a:extLst>
              <a:ext uri="{FF2B5EF4-FFF2-40B4-BE49-F238E27FC236}">
                <a16:creationId xmlns:a16="http://schemas.microsoft.com/office/drawing/2014/main" id="{DF4EA4AE-F066-1E83-3FE5-61F06A001900}"/>
              </a:ext>
            </a:extLst>
          </p:cNvPr>
          <p:cNvSpPr>
            <a:spLocks noGrp="1"/>
          </p:cNvSpPr>
          <p:nvPr>
            <p:ph type="body" sz="quarter" idx="26" hasCustomPrompt="1"/>
          </p:nvPr>
        </p:nvSpPr>
        <p:spPr>
          <a:xfrm>
            <a:off x="7965288" y="1463917"/>
            <a:ext cx="920556"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84" name="Tijdelijke aanduiding voor tekst 74">
            <a:extLst>
              <a:ext uri="{FF2B5EF4-FFF2-40B4-BE49-F238E27FC236}">
                <a16:creationId xmlns:a16="http://schemas.microsoft.com/office/drawing/2014/main" id="{F82E6C63-F9A5-DD8F-D04A-C71AA99EEA53}"/>
              </a:ext>
            </a:extLst>
          </p:cNvPr>
          <p:cNvSpPr>
            <a:spLocks noGrp="1"/>
          </p:cNvSpPr>
          <p:nvPr>
            <p:ph type="body" sz="quarter" idx="27" hasCustomPrompt="1"/>
          </p:nvPr>
        </p:nvSpPr>
        <p:spPr>
          <a:xfrm>
            <a:off x="8891909" y="1463917"/>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85" name="Tijdelijke aanduiding voor tekst 74">
            <a:extLst>
              <a:ext uri="{FF2B5EF4-FFF2-40B4-BE49-F238E27FC236}">
                <a16:creationId xmlns:a16="http://schemas.microsoft.com/office/drawing/2014/main" id="{3143FA64-67CC-DFF9-9F8D-7CD985FE0D36}"/>
              </a:ext>
            </a:extLst>
          </p:cNvPr>
          <p:cNvSpPr>
            <a:spLocks noGrp="1"/>
          </p:cNvSpPr>
          <p:nvPr>
            <p:ph type="body" sz="quarter" idx="28" hasCustomPrompt="1"/>
          </p:nvPr>
        </p:nvSpPr>
        <p:spPr>
          <a:xfrm>
            <a:off x="9820802" y="1463917"/>
            <a:ext cx="925312"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86" name="Tijdelijke aanduiding voor tekst 74">
            <a:extLst>
              <a:ext uri="{FF2B5EF4-FFF2-40B4-BE49-F238E27FC236}">
                <a16:creationId xmlns:a16="http://schemas.microsoft.com/office/drawing/2014/main" id="{51D854DE-B818-2ADA-4AB7-CB521A920521}"/>
              </a:ext>
            </a:extLst>
          </p:cNvPr>
          <p:cNvSpPr>
            <a:spLocks noGrp="1"/>
          </p:cNvSpPr>
          <p:nvPr>
            <p:ph type="body" sz="quarter" idx="29" hasCustomPrompt="1"/>
          </p:nvPr>
        </p:nvSpPr>
        <p:spPr>
          <a:xfrm>
            <a:off x="10750915" y="1463917"/>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87" name="Tijdelijke aanduiding voor tekst 74">
            <a:extLst>
              <a:ext uri="{FF2B5EF4-FFF2-40B4-BE49-F238E27FC236}">
                <a16:creationId xmlns:a16="http://schemas.microsoft.com/office/drawing/2014/main" id="{80E45AD8-6586-A068-4EDF-6F5FD17B93AC}"/>
              </a:ext>
            </a:extLst>
          </p:cNvPr>
          <p:cNvSpPr>
            <a:spLocks noGrp="1"/>
          </p:cNvSpPr>
          <p:nvPr>
            <p:ph type="body" sz="quarter" idx="30" hasCustomPrompt="1"/>
          </p:nvPr>
        </p:nvSpPr>
        <p:spPr>
          <a:xfrm>
            <a:off x="512122" y="3061472"/>
            <a:ext cx="944562"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88" name="Tijdelijke aanduiding voor tekst 74">
            <a:extLst>
              <a:ext uri="{FF2B5EF4-FFF2-40B4-BE49-F238E27FC236}">
                <a16:creationId xmlns:a16="http://schemas.microsoft.com/office/drawing/2014/main" id="{5E16FCEB-44D8-D223-DF99-9C2CF410B07A}"/>
              </a:ext>
            </a:extLst>
          </p:cNvPr>
          <p:cNvSpPr>
            <a:spLocks noGrp="1"/>
          </p:cNvSpPr>
          <p:nvPr>
            <p:ph type="body" sz="quarter" idx="31" hasCustomPrompt="1"/>
          </p:nvPr>
        </p:nvSpPr>
        <p:spPr>
          <a:xfrm>
            <a:off x="1452390" y="3061472"/>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89" name="Tijdelijke aanduiding voor tekst 74">
            <a:extLst>
              <a:ext uri="{FF2B5EF4-FFF2-40B4-BE49-F238E27FC236}">
                <a16:creationId xmlns:a16="http://schemas.microsoft.com/office/drawing/2014/main" id="{7F60EF56-1CF0-9694-FCB7-0019017F1EDF}"/>
              </a:ext>
            </a:extLst>
          </p:cNvPr>
          <p:cNvSpPr>
            <a:spLocks noGrp="1"/>
          </p:cNvSpPr>
          <p:nvPr>
            <p:ph type="body" sz="quarter" idx="32" hasCustomPrompt="1"/>
          </p:nvPr>
        </p:nvSpPr>
        <p:spPr>
          <a:xfrm>
            <a:off x="2376734" y="3061472"/>
            <a:ext cx="944562"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90" name="Tijdelijke aanduiding voor tekst 74">
            <a:extLst>
              <a:ext uri="{FF2B5EF4-FFF2-40B4-BE49-F238E27FC236}">
                <a16:creationId xmlns:a16="http://schemas.microsoft.com/office/drawing/2014/main" id="{5A6D936B-B3D5-A87F-F3B2-FA9EA383F539}"/>
              </a:ext>
            </a:extLst>
          </p:cNvPr>
          <p:cNvSpPr>
            <a:spLocks noGrp="1"/>
          </p:cNvSpPr>
          <p:nvPr>
            <p:ph type="body" sz="quarter" idx="33" hasCustomPrompt="1"/>
          </p:nvPr>
        </p:nvSpPr>
        <p:spPr>
          <a:xfrm>
            <a:off x="3317002" y="3061472"/>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91" name="Tijdelijke aanduiding voor tekst 74">
            <a:extLst>
              <a:ext uri="{FF2B5EF4-FFF2-40B4-BE49-F238E27FC236}">
                <a16:creationId xmlns:a16="http://schemas.microsoft.com/office/drawing/2014/main" id="{48CEF1B0-9559-65D2-FDBA-F41AC0F3349A}"/>
              </a:ext>
            </a:extLst>
          </p:cNvPr>
          <p:cNvSpPr>
            <a:spLocks noGrp="1"/>
          </p:cNvSpPr>
          <p:nvPr>
            <p:ph type="body" sz="quarter" idx="34" hasCustomPrompt="1"/>
          </p:nvPr>
        </p:nvSpPr>
        <p:spPr>
          <a:xfrm>
            <a:off x="4241824" y="3061472"/>
            <a:ext cx="934985"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92" name="Tijdelijke aanduiding voor tekst 74">
            <a:extLst>
              <a:ext uri="{FF2B5EF4-FFF2-40B4-BE49-F238E27FC236}">
                <a16:creationId xmlns:a16="http://schemas.microsoft.com/office/drawing/2014/main" id="{1F800029-6482-F7B2-7056-C8AE13DA251C}"/>
              </a:ext>
            </a:extLst>
          </p:cNvPr>
          <p:cNvSpPr>
            <a:spLocks noGrp="1"/>
          </p:cNvSpPr>
          <p:nvPr>
            <p:ph type="body" sz="quarter" idx="35" hasCustomPrompt="1"/>
          </p:nvPr>
        </p:nvSpPr>
        <p:spPr>
          <a:xfrm>
            <a:off x="5177065" y="3061472"/>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93" name="Tijdelijke aanduiding voor tekst 74">
            <a:extLst>
              <a:ext uri="{FF2B5EF4-FFF2-40B4-BE49-F238E27FC236}">
                <a16:creationId xmlns:a16="http://schemas.microsoft.com/office/drawing/2014/main" id="{637AF655-5390-7C92-CD6A-18BADDE9C6B9}"/>
              </a:ext>
            </a:extLst>
          </p:cNvPr>
          <p:cNvSpPr>
            <a:spLocks noGrp="1"/>
          </p:cNvSpPr>
          <p:nvPr>
            <p:ph type="body" sz="quarter" idx="36" hasCustomPrompt="1"/>
          </p:nvPr>
        </p:nvSpPr>
        <p:spPr>
          <a:xfrm>
            <a:off x="6105958" y="3061472"/>
            <a:ext cx="931164"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94" name="Tijdelijke aanduiding voor tekst 74">
            <a:extLst>
              <a:ext uri="{FF2B5EF4-FFF2-40B4-BE49-F238E27FC236}">
                <a16:creationId xmlns:a16="http://schemas.microsoft.com/office/drawing/2014/main" id="{0F7DCA67-9B89-2016-1C19-E1DF564EA7EF}"/>
              </a:ext>
            </a:extLst>
          </p:cNvPr>
          <p:cNvSpPr>
            <a:spLocks noGrp="1"/>
          </p:cNvSpPr>
          <p:nvPr>
            <p:ph type="body" sz="quarter" idx="37" hasCustomPrompt="1"/>
          </p:nvPr>
        </p:nvSpPr>
        <p:spPr>
          <a:xfrm>
            <a:off x="7028030" y="3061472"/>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95" name="Tijdelijke aanduiding voor tekst 74">
            <a:extLst>
              <a:ext uri="{FF2B5EF4-FFF2-40B4-BE49-F238E27FC236}">
                <a16:creationId xmlns:a16="http://schemas.microsoft.com/office/drawing/2014/main" id="{FF1E9039-45FD-A042-464A-EF222F05A4C7}"/>
              </a:ext>
            </a:extLst>
          </p:cNvPr>
          <p:cNvSpPr>
            <a:spLocks noGrp="1"/>
          </p:cNvSpPr>
          <p:nvPr>
            <p:ph type="body" sz="quarter" idx="38" hasCustomPrompt="1"/>
          </p:nvPr>
        </p:nvSpPr>
        <p:spPr>
          <a:xfrm>
            <a:off x="7961472" y="3061472"/>
            <a:ext cx="920556"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96" name="Tijdelijke aanduiding voor tekst 74">
            <a:extLst>
              <a:ext uri="{FF2B5EF4-FFF2-40B4-BE49-F238E27FC236}">
                <a16:creationId xmlns:a16="http://schemas.microsoft.com/office/drawing/2014/main" id="{40A166BC-726B-0ADF-9D51-26F55899E56A}"/>
              </a:ext>
            </a:extLst>
          </p:cNvPr>
          <p:cNvSpPr>
            <a:spLocks noGrp="1"/>
          </p:cNvSpPr>
          <p:nvPr>
            <p:ph type="body" sz="quarter" idx="39" hasCustomPrompt="1"/>
          </p:nvPr>
        </p:nvSpPr>
        <p:spPr>
          <a:xfrm>
            <a:off x="8888093" y="3061472"/>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97" name="Tijdelijke aanduiding voor tekst 74">
            <a:extLst>
              <a:ext uri="{FF2B5EF4-FFF2-40B4-BE49-F238E27FC236}">
                <a16:creationId xmlns:a16="http://schemas.microsoft.com/office/drawing/2014/main" id="{5F16889B-CBA1-B33B-7EDC-EA2828F25C30}"/>
              </a:ext>
            </a:extLst>
          </p:cNvPr>
          <p:cNvSpPr>
            <a:spLocks noGrp="1"/>
          </p:cNvSpPr>
          <p:nvPr>
            <p:ph type="body" sz="quarter" idx="40" hasCustomPrompt="1"/>
          </p:nvPr>
        </p:nvSpPr>
        <p:spPr>
          <a:xfrm>
            <a:off x="9816986" y="3061472"/>
            <a:ext cx="925312"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98" name="Tijdelijke aanduiding voor tekst 74">
            <a:extLst>
              <a:ext uri="{FF2B5EF4-FFF2-40B4-BE49-F238E27FC236}">
                <a16:creationId xmlns:a16="http://schemas.microsoft.com/office/drawing/2014/main" id="{E85CC376-F0BA-6EE6-DD7D-8E3116F99F03}"/>
              </a:ext>
            </a:extLst>
          </p:cNvPr>
          <p:cNvSpPr>
            <a:spLocks noGrp="1"/>
          </p:cNvSpPr>
          <p:nvPr>
            <p:ph type="body" sz="quarter" idx="41" hasCustomPrompt="1"/>
          </p:nvPr>
        </p:nvSpPr>
        <p:spPr>
          <a:xfrm>
            <a:off x="10747099" y="3061472"/>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99" name="Tijdelijke aanduiding voor tekst 74">
            <a:extLst>
              <a:ext uri="{FF2B5EF4-FFF2-40B4-BE49-F238E27FC236}">
                <a16:creationId xmlns:a16="http://schemas.microsoft.com/office/drawing/2014/main" id="{03203103-6653-3820-4049-25546FB3F716}"/>
              </a:ext>
            </a:extLst>
          </p:cNvPr>
          <p:cNvSpPr>
            <a:spLocks noGrp="1"/>
          </p:cNvSpPr>
          <p:nvPr>
            <p:ph type="body" sz="quarter" idx="42" hasCustomPrompt="1"/>
          </p:nvPr>
        </p:nvSpPr>
        <p:spPr>
          <a:xfrm>
            <a:off x="526799" y="4589676"/>
            <a:ext cx="944562"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100" name="Tijdelijke aanduiding voor tekst 74">
            <a:extLst>
              <a:ext uri="{FF2B5EF4-FFF2-40B4-BE49-F238E27FC236}">
                <a16:creationId xmlns:a16="http://schemas.microsoft.com/office/drawing/2014/main" id="{24414B62-4535-439B-4CE8-9240F0C0D4AB}"/>
              </a:ext>
            </a:extLst>
          </p:cNvPr>
          <p:cNvSpPr>
            <a:spLocks noGrp="1"/>
          </p:cNvSpPr>
          <p:nvPr>
            <p:ph type="body" sz="quarter" idx="43" hasCustomPrompt="1"/>
          </p:nvPr>
        </p:nvSpPr>
        <p:spPr>
          <a:xfrm>
            <a:off x="1467067" y="4589676"/>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101" name="Tijdelijke aanduiding voor tekst 74">
            <a:extLst>
              <a:ext uri="{FF2B5EF4-FFF2-40B4-BE49-F238E27FC236}">
                <a16:creationId xmlns:a16="http://schemas.microsoft.com/office/drawing/2014/main" id="{0054B68B-3DE3-DB99-5BC1-77976F91758A}"/>
              </a:ext>
            </a:extLst>
          </p:cNvPr>
          <p:cNvSpPr>
            <a:spLocks noGrp="1"/>
          </p:cNvSpPr>
          <p:nvPr>
            <p:ph type="body" sz="quarter" idx="44" hasCustomPrompt="1"/>
          </p:nvPr>
        </p:nvSpPr>
        <p:spPr>
          <a:xfrm>
            <a:off x="2391411" y="4589676"/>
            <a:ext cx="944562"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102" name="Tijdelijke aanduiding voor tekst 74">
            <a:extLst>
              <a:ext uri="{FF2B5EF4-FFF2-40B4-BE49-F238E27FC236}">
                <a16:creationId xmlns:a16="http://schemas.microsoft.com/office/drawing/2014/main" id="{5546E754-B7EA-BFCC-7A56-4C5F7194003A}"/>
              </a:ext>
            </a:extLst>
          </p:cNvPr>
          <p:cNvSpPr>
            <a:spLocks noGrp="1"/>
          </p:cNvSpPr>
          <p:nvPr>
            <p:ph type="body" sz="quarter" idx="45" hasCustomPrompt="1"/>
          </p:nvPr>
        </p:nvSpPr>
        <p:spPr>
          <a:xfrm>
            <a:off x="3331679" y="4589676"/>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103" name="Tijdelijke aanduiding voor tekst 74">
            <a:extLst>
              <a:ext uri="{FF2B5EF4-FFF2-40B4-BE49-F238E27FC236}">
                <a16:creationId xmlns:a16="http://schemas.microsoft.com/office/drawing/2014/main" id="{80C690D2-D876-8D0C-F22E-4AABE15E4F0C}"/>
              </a:ext>
            </a:extLst>
          </p:cNvPr>
          <p:cNvSpPr>
            <a:spLocks noGrp="1"/>
          </p:cNvSpPr>
          <p:nvPr>
            <p:ph type="body" sz="quarter" idx="46" hasCustomPrompt="1"/>
          </p:nvPr>
        </p:nvSpPr>
        <p:spPr>
          <a:xfrm>
            <a:off x="4256501" y="4589676"/>
            <a:ext cx="934985"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104" name="Tijdelijke aanduiding voor tekst 74">
            <a:extLst>
              <a:ext uri="{FF2B5EF4-FFF2-40B4-BE49-F238E27FC236}">
                <a16:creationId xmlns:a16="http://schemas.microsoft.com/office/drawing/2014/main" id="{C7932512-A677-2DF5-C499-128AA8531BF4}"/>
              </a:ext>
            </a:extLst>
          </p:cNvPr>
          <p:cNvSpPr>
            <a:spLocks noGrp="1"/>
          </p:cNvSpPr>
          <p:nvPr>
            <p:ph type="body" sz="quarter" idx="47" hasCustomPrompt="1"/>
          </p:nvPr>
        </p:nvSpPr>
        <p:spPr>
          <a:xfrm>
            <a:off x="5191742" y="4589676"/>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105" name="Tijdelijke aanduiding voor tekst 74">
            <a:extLst>
              <a:ext uri="{FF2B5EF4-FFF2-40B4-BE49-F238E27FC236}">
                <a16:creationId xmlns:a16="http://schemas.microsoft.com/office/drawing/2014/main" id="{497A90BE-662A-8058-ADFE-9810B4386128}"/>
              </a:ext>
            </a:extLst>
          </p:cNvPr>
          <p:cNvSpPr>
            <a:spLocks noGrp="1"/>
          </p:cNvSpPr>
          <p:nvPr>
            <p:ph type="body" sz="quarter" idx="48" hasCustomPrompt="1"/>
          </p:nvPr>
        </p:nvSpPr>
        <p:spPr>
          <a:xfrm>
            <a:off x="6120635" y="4589676"/>
            <a:ext cx="931164"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106" name="Tijdelijke aanduiding voor tekst 74">
            <a:extLst>
              <a:ext uri="{FF2B5EF4-FFF2-40B4-BE49-F238E27FC236}">
                <a16:creationId xmlns:a16="http://schemas.microsoft.com/office/drawing/2014/main" id="{AAFFB0D3-DAE7-3FC8-31F3-4ED3095D33FF}"/>
              </a:ext>
            </a:extLst>
          </p:cNvPr>
          <p:cNvSpPr>
            <a:spLocks noGrp="1"/>
          </p:cNvSpPr>
          <p:nvPr>
            <p:ph type="body" sz="quarter" idx="49" hasCustomPrompt="1"/>
          </p:nvPr>
        </p:nvSpPr>
        <p:spPr>
          <a:xfrm>
            <a:off x="7042707" y="4589676"/>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107" name="Tijdelijke aanduiding voor tekst 74">
            <a:extLst>
              <a:ext uri="{FF2B5EF4-FFF2-40B4-BE49-F238E27FC236}">
                <a16:creationId xmlns:a16="http://schemas.microsoft.com/office/drawing/2014/main" id="{A99EBE27-FF4A-95F0-17EF-9B0E071102A3}"/>
              </a:ext>
            </a:extLst>
          </p:cNvPr>
          <p:cNvSpPr>
            <a:spLocks noGrp="1"/>
          </p:cNvSpPr>
          <p:nvPr>
            <p:ph type="body" sz="quarter" idx="50" hasCustomPrompt="1"/>
          </p:nvPr>
        </p:nvSpPr>
        <p:spPr>
          <a:xfrm>
            <a:off x="7976149" y="4589676"/>
            <a:ext cx="920556"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108" name="Tijdelijke aanduiding voor tekst 74">
            <a:extLst>
              <a:ext uri="{FF2B5EF4-FFF2-40B4-BE49-F238E27FC236}">
                <a16:creationId xmlns:a16="http://schemas.microsoft.com/office/drawing/2014/main" id="{59F414BD-B4E6-0BBB-263E-266A0B5C3EC5}"/>
              </a:ext>
            </a:extLst>
          </p:cNvPr>
          <p:cNvSpPr>
            <a:spLocks noGrp="1"/>
          </p:cNvSpPr>
          <p:nvPr>
            <p:ph type="body" sz="quarter" idx="51" hasCustomPrompt="1"/>
          </p:nvPr>
        </p:nvSpPr>
        <p:spPr>
          <a:xfrm>
            <a:off x="8902770" y="4589676"/>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109" name="Tijdelijke aanduiding voor tekst 74">
            <a:extLst>
              <a:ext uri="{FF2B5EF4-FFF2-40B4-BE49-F238E27FC236}">
                <a16:creationId xmlns:a16="http://schemas.microsoft.com/office/drawing/2014/main" id="{CF4EA061-94AE-75DF-17F0-BDFAC2D1AE46}"/>
              </a:ext>
            </a:extLst>
          </p:cNvPr>
          <p:cNvSpPr>
            <a:spLocks noGrp="1"/>
          </p:cNvSpPr>
          <p:nvPr>
            <p:ph type="body" sz="quarter" idx="52" hasCustomPrompt="1"/>
          </p:nvPr>
        </p:nvSpPr>
        <p:spPr>
          <a:xfrm>
            <a:off x="9831663" y="4589676"/>
            <a:ext cx="925312"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
        <p:nvSpPr>
          <p:cNvPr id="110" name="Tijdelijke aanduiding voor tekst 74">
            <a:extLst>
              <a:ext uri="{FF2B5EF4-FFF2-40B4-BE49-F238E27FC236}">
                <a16:creationId xmlns:a16="http://schemas.microsoft.com/office/drawing/2014/main" id="{D9C8500B-57E1-B55E-6B19-C8B77F0101E5}"/>
              </a:ext>
            </a:extLst>
          </p:cNvPr>
          <p:cNvSpPr>
            <a:spLocks noGrp="1"/>
          </p:cNvSpPr>
          <p:nvPr>
            <p:ph type="body" sz="quarter" idx="53" hasCustomPrompt="1"/>
          </p:nvPr>
        </p:nvSpPr>
        <p:spPr>
          <a:xfrm>
            <a:off x="10761776" y="4589676"/>
            <a:ext cx="928638" cy="279400"/>
          </a:xfrm>
        </p:spPr>
        <p:txBody>
          <a:bodyPr anchor="ctr" anchorCtr="0">
            <a:noAutofit/>
          </a:bodyPr>
          <a:lstStyle>
            <a:lvl1pPr algn="ctr">
              <a:defRPr kumimoji="0" lang="nl-NL" sz="1050" b="1" i="0" u="none" strike="noStrike" kern="1200" cap="none" spc="0" normalizeH="0" baseline="0" dirty="0" smtClean="0">
                <a:ln>
                  <a:noFill/>
                </a:ln>
                <a:solidFill>
                  <a:schemeClr val="bg2"/>
                </a:solidFill>
                <a:effectLst/>
                <a:uLnTx/>
                <a:uFillTx/>
                <a:latin typeface="+mn-lt"/>
                <a:ea typeface="+mn-ea"/>
                <a:cs typeface="+mn-cs"/>
              </a:defRPr>
            </a:lvl1pPr>
          </a:lstStyle>
          <a:p>
            <a:pPr lvl="0"/>
            <a:r>
              <a:rPr lang="nl-NL" err="1"/>
              <a:t>Month</a:t>
            </a:r>
            <a:r>
              <a:rPr lang="nl-NL"/>
              <a:t> / </a:t>
            </a:r>
            <a:r>
              <a:rPr lang="nl-NL" err="1"/>
              <a:t>year</a:t>
            </a:r>
            <a:endParaRPr lang="nl-NL"/>
          </a:p>
        </p:txBody>
      </p:sp>
    </p:spTree>
    <p:extLst>
      <p:ext uri="{BB962C8B-B14F-4D97-AF65-F5344CB8AC3E}">
        <p14:creationId xmlns:p14="http://schemas.microsoft.com/office/powerpoint/2010/main" val="9091877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act details">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3" name="Tijdelijke aanduiding voor afbeelding 12">
            <a:extLst>
              <a:ext uri="{FF2B5EF4-FFF2-40B4-BE49-F238E27FC236}">
                <a16:creationId xmlns:a16="http://schemas.microsoft.com/office/drawing/2014/main" id="{76171FB5-AE89-B48B-504F-6641B39E7708}"/>
              </a:ext>
            </a:extLst>
          </p:cNvPr>
          <p:cNvSpPr>
            <a:spLocks noGrp="1"/>
          </p:cNvSpPr>
          <p:nvPr>
            <p:ph type="pic" sz="quarter" idx="13" hasCustomPrompt="1"/>
          </p:nvPr>
        </p:nvSpPr>
        <p:spPr>
          <a:xfrm>
            <a:off x="0" y="0"/>
            <a:ext cx="6096000" cy="6781800"/>
          </a:xfrm>
          <a:prstGeom prst="round1Rect">
            <a:avLst>
              <a:gd name="adj" fmla="val 9628"/>
            </a:avLst>
          </a:prstGeom>
        </p:spPr>
        <p:txBody>
          <a:bodyPr lIns="540000" bIns="900000" anchor="ctr" anchorCtr="0">
            <a:normAutofit/>
          </a:bodyPr>
          <a:lstStyle>
            <a:lvl1pPr marL="0" indent="0" algn="ctr">
              <a:buNone/>
              <a:defRPr sz="1800" b="1">
                <a:solidFill>
                  <a:schemeClr val="bg2"/>
                </a:solidFill>
              </a:defRPr>
            </a:lvl1pPr>
          </a:lstStyle>
          <a:p>
            <a:r>
              <a:rPr lang="nl-BE"/>
              <a:t>Click here </a:t>
            </a:r>
            <a:r>
              <a:rPr lang="nl-BE" err="1"/>
              <a:t>to</a:t>
            </a:r>
            <a:r>
              <a:rPr lang="nl-BE"/>
              <a:t> </a:t>
            </a:r>
            <a:r>
              <a:rPr lang="nl-BE" err="1"/>
              <a:t>insert</a:t>
            </a:r>
            <a:r>
              <a:rPr lang="nl-BE"/>
              <a:t> </a:t>
            </a:r>
            <a:r>
              <a:rPr lang="nl-BE" err="1"/>
              <a:t>an</a:t>
            </a:r>
            <a:r>
              <a:rPr lang="nl-BE"/>
              <a:t> image</a:t>
            </a:r>
          </a:p>
        </p:txBody>
      </p:sp>
      <p:pic>
        <p:nvPicPr>
          <p:cNvPr id="17" name="Afbeelding 16">
            <a:extLst>
              <a:ext uri="{FF2B5EF4-FFF2-40B4-BE49-F238E27FC236}">
                <a16:creationId xmlns:a16="http://schemas.microsoft.com/office/drawing/2014/main" id="{FF5B5D06-34A2-20C0-76EE-CB3A9F247587}"/>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8305799" y="2954350"/>
            <a:ext cx="2441285" cy="290856"/>
          </a:xfrm>
          <a:prstGeom prst="rect">
            <a:avLst/>
          </a:prstGeom>
        </p:spPr>
      </p:pic>
      <p:pic>
        <p:nvPicPr>
          <p:cNvPr id="19" name="Afbeelding 18" descr="Afbeelding met tekst, teken, klok, afbeelding&#10;&#10;Automatisch gegenereerde beschrijving">
            <a:extLst>
              <a:ext uri="{FF2B5EF4-FFF2-40B4-BE49-F238E27FC236}">
                <a16:creationId xmlns:a16="http://schemas.microsoft.com/office/drawing/2014/main" id="{174E53C5-F52E-C010-01D6-EB51058A242C}"/>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6961638" y="2307088"/>
            <a:ext cx="3765100" cy="489022"/>
          </a:xfrm>
          <a:prstGeom prst="rect">
            <a:avLst/>
          </a:prstGeom>
        </p:spPr>
      </p:pic>
      <p:pic>
        <p:nvPicPr>
          <p:cNvPr id="7" name="Graphic 6" descr="Ontvanger silhouet">
            <a:extLst>
              <a:ext uri="{FF2B5EF4-FFF2-40B4-BE49-F238E27FC236}">
                <a16:creationId xmlns:a16="http://schemas.microsoft.com/office/drawing/2014/main" id="{599A47A5-39B5-6368-11A6-EB53E69BAE7E}"/>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214937" y="5835047"/>
            <a:ext cx="277883" cy="277883"/>
          </a:xfrm>
          <a:prstGeom prst="rect">
            <a:avLst/>
          </a:prstGeom>
        </p:spPr>
      </p:pic>
      <p:pic>
        <p:nvPicPr>
          <p:cNvPr id="8" name="Graphic 7" descr="Envelop silhouet">
            <a:extLst>
              <a:ext uri="{FF2B5EF4-FFF2-40B4-BE49-F238E27FC236}">
                <a16:creationId xmlns:a16="http://schemas.microsoft.com/office/drawing/2014/main" id="{5D2B3219-98EB-6C13-8903-E47DD438C35C}"/>
              </a:ext>
            </a:extLst>
          </p:cNvPr>
          <p:cNvPicPr>
            <a:picLocks noChangeAspect="1"/>
          </p:cNvPicPr>
          <p:nvPr userDrawn="1"/>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7166855" y="5276876"/>
            <a:ext cx="325965" cy="325965"/>
          </a:xfrm>
          <a:prstGeom prst="rect">
            <a:avLst/>
          </a:prstGeom>
        </p:spPr>
      </p:pic>
      <p:sp>
        <p:nvSpPr>
          <p:cNvPr id="10" name="Tijdelijke aanduiding voor tekst 9">
            <a:extLst>
              <a:ext uri="{FF2B5EF4-FFF2-40B4-BE49-F238E27FC236}">
                <a16:creationId xmlns:a16="http://schemas.microsoft.com/office/drawing/2014/main" id="{3DA2AD2A-DD5B-5F8D-C3DC-211DCF5C20A5}"/>
              </a:ext>
            </a:extLst>
          </p:cNvPr>
          <p:cNvSpPr>
            <a:spLocks noGrp="1"/>
          </p:cNvSpPr>
          <p:nvPr>
            <p:ph type="body" sz="quarter" idx="14" hasCustomPrompt="1"/>
          </p:nvPr>
        </p:nvSpPr>
        <p:spPr>
          <a:xfrm>
            <a:off x="7166855" y="4550912"/>
            <a:ext cx="3927475" cy="584200"/>
          </a:xfrm>
        </p:spPr>
        <p:txBody>
          <a:bodyPr rIns="0"/>
          <a:lstStyle>
            <a:lvl1pPr marL="0" indent="0" algn="l">
              <a:buNone/>
              <a:defRPr b="1">
                <a:solidFill>
                  <a:schemeClr val="bg2"/>
                </a:solidFill>
              </a:defRPr>
            </a:lvl1pPr>
          </a:lstStyle>
          <a:p>
            <a:pPr lvl="0"/>
            <a:r>
              <a:rPr lang="nl-NL"/>
              <a:t>Type </a:t>
            </a:r>
            <a:r>
              <a:rPr lang="nl-NL" err="1"/>
              <a:t>your</a:t>
            </a:r>
            <a:r>
              <a:rPr lang="nl-NL"/>
              <a:t> name here</a:t>
            </a:r>
            <a:endParaRPr lang="nl-BE"/>
          </a:p>
        </p:txBody>
      </p:sp>
      <p:sp>
        <p:nvSpPr>
          <p:cNvPr id="11" name="Tijdelijke aanduiding voor tekst 9">
            <a:extLst>
              <a:ext uri="{FF2B5EF4-FFF2-40B4-BE49-F238E27FC236}">
                <a16:creationId xmlns:a16="http://schemas.microsoft.com/office/drawing/2014/main" id="{8BF4A3AD-4486-FC26-D13C-B34BBD5AD166}"/>
              </a:ext>
            </a:extLst>
          </p:cNvPr>
          <p:cNvSpPr>
            <a:spLocks noGrp="1"/>
          </p:cNvSpPr>
          <p:nvPr>
            <p:ph type="body" sz="quarter" idx="15" hasCustomPrompt="1"/>
          </p:nvPr>
        </p:nvSpPr>
        <p:spPr>
          <a:xfrm>
            <a:off x="7651757" y="5293352"/>
            <a:ext cx="3442573" cy="325965"/>
          </a:xfrm>
        </p:spPr>
        <p:txBody>
          <a:bodyPr rIns="0">
            <a:normAutofit/>
          </a:bodyPr>
          <a:lstStyle>
            <a:lvl1pPr marL="0" indent="0" algn="l">
              <a:buNone/>
              <a:defRPr sz="1800" b="0">
                <a:solidFill>
                  <a:schemeClr val="bg2"/>
                </a:solidFill>
              </a:defRPr>
            </a:lvl1pPr>
          </a:lstStyle>
          <a:p>
            <a:pPr lvl="0"/>
            <a:r>
              <a:rPr lang="nl-NL" err="1"/>
              <a:t>Your</a:t>
            </a:r>
            <a:r>
              <a:rPr lang="nl-NL"/>
              <a:t> email </a:t>
            </a:r>
            <a:r>
              <a:rPr lang="nl-NL" err="1"/>
              <a:t>address</a:t>
            </a:r>
            <a:endParaRPr lang="nl-BE"/>
          </a:p>
        </p:txBody>
      </p:sp>
      <p:sp>
        <p:nvSpPr>
          <p:cNvPr id="12" name="Tijdelijke aanduiding voor tekst 9">
            <a:extLst>
              <a:ext uri="{FF2B5EF4-FFF2-40B4-BE49-F238E27FC236}">
                <a16:creationId xmlns:a16="http://schemas.microsoft.com/office/drawing/2014/main" id="{7A857930-5EBD-44DA-2482-871813F4F608}"/>
              </a:ext>
            </a:extLst>
          </p:cNvPr>
          <p:cNvSpPr>
            <a:spLocks noGrp="1"/>
          </p:cNvSpPr>
          <p:nvPr>
            <p:ph type="body" sz="quarter" idx="16" hasCustomPrompt="1"/>
          </p:nvPr>
        </p:nvSpPr>
        <p:spPr>
          <a:xfrm>
            <a:off x="7651757" y="5835047"/>
            <a:ext cx="3442573" cy="325965"/>
          </a:xfrm>
        </p:spPr>
        <p:txBody>
          <a:bodyPr rIns="0">
            <a:normAutofit/>
          </a:bodyPr>
          <a:lstStyle>
            <a:lvl1pPr marL="0" indent="0" algn="l">
              <a:buNone/>
              <a:defRPr sz="1800" b="0">
                <a:solidFill>
                  <a:schemeClr val="bg2"/>
                </a:solidFill>
              </a:defRPr>
            </a:lvl1pPr>
          </a:lstStyle>
          <a:p>
            <a:pPr lvl="0"/>
            <a:r>
              <a:rPr lang="nl-NL" err="1"/>
              <a:t>Your</a:t>
            </a:r>
            <a:r>
              <a:rPr lang="nl-NL"/>
              <a:t> </a:t>
            </a:r>
            <a:r>
              <a:rPr lang="nl-NL" err="1"/>
              <a:t>phone</a:t>
            </a:r>
            <a:r>
              <a:rPr lang="nl-NL"/>
              <a:t> </a:t>
            </a:r>
            <a:r>
              <a:rPr lang="nl-NL" err="1"/>
              <a:t>number</a:t>
            </a:r>
            <a:endParaRPr lang="nl-BE"/>
          </a:p>
        </p:txBody>
      </p:sp>
      <p:sp>
        <p:nvSpPr>
          <p:cNvPr id="22" name="Tijdelijke aanduiding voor afbeelding 21">
            <a:extLst>
              <a:ext uri="{FF2B5EF4-FFF2-40B4-BE49-F238E27FC236}">
                <a16:creationId xmlns:a16="http://schemas.microsoft.com/office/drawing/2014/main" id="{26889A48-48D0-4F7F-5BE9-C580B14DB9D1}"/>
              </a:ext>
            </a:extLst>
          </p:cNvPr>
          <p:cNvSpPr>
            <a:spLocks noGrp="1"/>
          </p:cNvSpPr>
          <p:nvPr>
            <p:ph type="pic" sz="quarter" idx="17" hasCustomPrompt="1"/>
          </p:nvPr>
        </p:nvSpPr>
        <p:spPr>
          <a:xfrm>
            <a:off x="5150290" y="4552950"/>
            <a:ext cx="1743075" cy="1743075"/>
          </a:xfrm>
          <a:prstGeom prst="round2DiagRect">
            <a:avLst>
              <a:gd name="adj1" fmla="val 32514"/>
              <a:gd name="adj2" fmla="val 0"/>
            </a:avLst>
          </a:prstGeom>
        </p:spPr>
        <p:txBody>
          <a:bodyPr anchor="ctr" anchorCtr="0">
            <a:normAutofit/>
          </a:bodyPr>
          <a:lstStyle>
            <a:lvl1pPr marL="0" indent="0" algn="ctr">
              <a:buNone/>
              <a:defRPr sz="1800" b="1">
                <a:solidFill>
                  <a:schemeClr val="bg2"/>
                </a:solidFill>
              </a:defRPr>
            </a:lvl1pPr>
          </a:lstStyle>
          <a:p>
            <a:r>
              <a:rPr lang="nl-BE" b="1"/>
              <a:t>Click here </a:t>
            </a:r>
            <a:r>
              <a:rPr lang="nl-BE" b="1" err="1"/>
              <a:t>to</a:t>
            </a:r>
            <a:r>
              <a:rPr lang="nl-BE" b="1"/>
              <a:t> </a:t>
            </a:r>
            <a:r>
              <a:rPr lang="nl-BE" b="1" err="1"/>
              <a:t>insert</a:t>
            </a:r>
            <a:r>
              <a:rPr lang="nl-BE" b="1"/>
              <a:t> a picture of </a:t>
            </a:r>
            <a:r>
              <a:rPr lang="nl-BE" b="1" err="1"/>
              <a:t>yourself</a:t>
            </a:r>
            <a:endParaRPr lang="nl-BE"/>
          </a:p>
        </p:txBody>
      </p:sp>
      <p:sp>
        <p:nvSpPr>
          <p:cNvPr id="2" name="Tijdelijke aanduiding voor tekst 5">
            <a:extLst>
              <a:ext uri="{FF2B5EF4-FFF2-40B4-BE49-F238E27FC236}">
                <a16:creationId xmlns:a16="http://schemas.microsoft.com/office/drawing/2014/main" id="{90F3EA90-75A5-72D8-A68A-166962C780CD}"/>
              </a:ext>
            </a:extLst>
          </p:cNvPr>
          <p:cNvSpPr>
            <a:spLocks noGrp="1"/>
          </p:cNvSpPr>
          <p:nvPr>
            <p:ph type="body" sz="quarter" idx="18"/>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4" name="Tijdelijke aanduiding voor tekst 5">
            <a:extLst>
              <a:ext uri="{FF2B5EF4-FFF2-40B4-BE49-F238E27FC236}">
                <a16:creationId xmlns:a16="http://schemas.microsoft.com/office/drawing/2014/main" id="{772D752B-F427-7CF6-FF66-227F01214392}"/>
              </a:ext>
            </a:extLst>
          </p:cNvPr>
          <p:cNvSpPr>
            <a:spLocks noGrp="1"/>
          </p:cNvSpPr>
          <p:nvPr>
            <p:ph type="body" sz="quarter" idx="19"/>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5" name="Tijdelijke aanduiding voor tekst 5">
            <a:extLst>
              <a:ext uri="{FF2B5EF4-FFF2-40B4-BE49-F238E27FC236}">
                <a16:creationId xmlns:a16="http://schemas.microsoft.com/office/drawing/2014/main" id="{D32DD1B3-B7A2-2D88-C6AB-A1FE1144B56E}"/>
              </a:ext>
            </a:extLst>
          </p:cNvPr>
          <p:cNvSpPr>
            <a:spLocks noGrp="1"/>
          </p:cNvSpPr>
          <p:nvPr>
            <p:ph type="body" sz="quarter" idx="20"/>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3980853192"/>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E82577F7-9784-C45B-A871-3B521DAD1364}"/>
              </a:ext>
            </a:extLst>
          </p:cNvPr>
          <p:cNvSpPr>
            <a:spLocks noGrp="1"/>
          </p:cNvSpPr>
          <p:nvPr>
            <p:ph type="dt" sz="half" idx="10"/>
          </p:nvPr>
        </p:nvSpPr>
        <p:spPr/>
        <p:txBody>
          <a:bodyPr/>
          <a:lstStyle/>
          <a:p>
            <a:fld id="{55283EE6-1DF9-4AA6-9C26-2A17EE3DA8DC}" type="datetimeFigureOut">
              <a:rPr lang="nl-BE" smtClean="0"/>
              <a:t>20/05/2025</a:t>
            </a:fld>
            <a:endParaRPr lang="nl-BE"/>
          </a:p>
        </p:txBody>
      </p:sp>
      <p:sp>
        <p:nvSpPr>
          <p:cNvPr id="3" name="Tijdelijke aanduiding voor voettekst 2">
            <a:extLst>
              <a:ext uri="{FF2B5EF4-FFF2-40B4-BE49-F238E27FC236}">
                <a16:creationId xmlns:a16="http://schemas.microsoft.com/office/drawing/2014/main" id="{31523557-51CB-9F58-B2A7-253F84C9E688}"/>
              </a:ext>
            </a:extLst>
          </p:cNvPr>
          <p:cNvSpPr>
            <a:spLocks noGrp="1"/>
          </p:cNvSpPr>
          <p:nvPr>
            <p:ph type="ftr" sz="quarter" idx="11"/>
          </p:nvPr>
        </p:nvSpPr>
        <p:spPr/>
        <p:txBody>
          <a:bodyPr/>
          <a:lstStyle/>
          <a:p>
            <a:endParaRPr lang="nl-BE"/>
          </a:p>
        </p:txBody>
      </p:sp>
      <p:sp>
        <p:nvSpPr>
          <p:cNvPr id="4" name="Tijdelijke aanduiding voor dianummer 3">
            <a:extLst>
              <a:ext uri="{FF2B5EF4-FFF2-40B4-BE49-F238E27FC236}">
                <a16:creationId xmlns:a16="http://schemas.microsoft.com/office/drawing/2014/main" id="{931628C8-19AB-3D5A-E46F-77861DFDF9F6}"/>
              </a:ext>
            </a:extLst>
          </p:cNvPr>
          <p:cNvSpPr>
            <a:spLocks noGrp="1"/>
          </p:cNvSpPr>
          <p:nvPr>
            <p:ph type="sldNum" sz="quarter" idx="12"/>
          </p:nvPr>
        </p:nvSpPr>
        <p:spPr/>
        <p:txBody>
          <a:bodyPr/>
          <a:lstStyle/>
          <a:p>
            <a:fld id="{88218C64-D13A-4503-A0B3-C7E313EB1220}" type="slidenum">
              <a:rPr lang="nl-BE" smtClean="0"/>
              <a:t>‹#›</a:t>
            </a:fld>
            <a:endParaRPr lang="nl-BE"/>
          </a:p>
        </p:txBody>
      </p:sp>
    </p:spTree>
    <p:extLst>
      <p:ext uri="{BB962C8B-B14F-4D97-AF65-F5344CB8AC3E}">
        <p14:creationId xmlns:p14="http://schemas.microsoft.com/office/powerpoint/2010/main" val="211977526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5" name="Tijdelijke aanduiding voor afbeelding 12">
            <a:extLst>
              <a:ext uri="{FF2B5EF4-FFF2-40B4-BE49-F238E27FC236}">
                <a16:creationId xmlns:a16="http://schemas.microsoft.com/office/drawing/2014/main" id="{539680D1-2826-723D-2A1A-FDF7DBD9DFDD}"/>
              </a:ext>
            </a:extLst>
          </p:cNvPr>
          <p:cNvSpPr>
            <a:spLocks noGrp="1"/>
          </p:cNvSpPr>
          <p:nvPr>
            <p:ph type="pic" sz="quarter" idx="13" hasCustomPrompt="1"/>
          </p:nvPr>
        </p:nvSpPr>
        <p:spPr>
          <a:xfrm>
            <a:off x="0" y="0"/>
            <a:ext cx="8749846" cy="6781800"/>
          </a:xfrm>
          <a:prstGeom prst="round1Rect">
            <a:avLst>
              <a:gd name="adj" fmla="val 9628"/>
            </a:avLst>
          </a:prstGeom>
        </p:spPr>
        <p:txBody>
          <a:bodyPr lIns="540000" tIns="0" bIns="900000" anchor="ctr" anchorCtr="0">
            <a:normAutofit/>
          </a:bodyPr>
          <a:lstStyle>
            <a:lvl1pPr marL="0" indent="0" algn="ctr">
              <a:buNone/>
              <a:defRPr sz="1800" b="1">
                <a:solidFill>
                  <a:schemeClr val="bg2"/>
                </a:solidFill>
              </a:defRPr>
            </a:lvl1pPr>
          </a:lstStyle>
          <a:p>
            <a:r>
              <a:rPr lang="nl-BE"/>
              <a:t>Click here </a:t>
            </a:r>
            <a:r>
              <a:rPr lang="nl-BE" err="1"/>
              <a:t>to</a:t>
            </a:r>
            <a:r>
              <a:rPr lang="nl-BE"/>
              <a:t> </a:t>
            </a:r>
            <a:r>
              <a:rPr lang="nl-BE" err="1"/>
              <a:t>insert</a:t>
            </a:r>
            <a:r>
              <a:rPr lang="nl-BE"/>
              <a:t> </a:t>
            </a:r>
            <a:r>
              <a:rPr lang="nl-BE" err="1"/>
              <a:t>an</a:t>
            </a:r>
            <a:r>
              <a:rPr lang="nl-BE"/>
              <a:t> image</a:t>
            </a:r>
          </a:p>
        </p:txBody>
      </p:sp>
      <p:sp>
        <p:nvSpPr>
          <p:cNvPr id="4" name="Tijdelijke aanduiding voor tekst 14">
            <a:extLst>
              <a:ext uri="{FF2B5EF4-FFF2-40B4-BE49-F238E27FC236}">
                <a16:creationId xmlns:a16="http://schemas.microsoft.com/office/drawing/2014/main" id="{50BD2EF9-9810-3B47-E54E-855CBF487BF6}"/>
              </a:ext>
            </a:extLst>
          </p:cNvPr>
          <p:cNvSpPr>
            <a:spLocks noGrp="1"/>
          </p:cNvSpPr>
          <p:nvPr>
            <p:ph type="body" sz="quarter" idx="15" hasCustomPrompt="1"/>
          </p:nvPr>
        </p:nvSpPr>
        <p:spPr>
          <a:xfrm>
            <a:off x="6095999" y="1277938"/>
            <a:ext cx="5580063" cy="5030787"/>
          </a:xfrm>
          <a:prstGeom prst="round2DiagRect">
            <a:avLst/>
          </a:prstGeom>
          <a:solidFill>
            <a:schemeClr val="bg1"/>
          </a:solidFill>
        </p:spPr>
        <p:txBody>
          <a:bodyPr lIns="360000" tIns="360000" rIns="360000" bIns="360000">
            <a:normAutofit/>
          </a:bodyPr>
          <a:lstStyle>
            <a:lvl1pPr marL="342900" indent="-342900">
              <a:buClr>
                <a:schemeClr val="bg2"/>
              </a:buClr>
              <a:buFont typeface="Arial" panose="020B0604020202020204" pitchFamily="34" charset="0"/>
              <a:buChar char="•"/>
              <a:defRPr sz="1800"/>
            </a:lvl1pPr>
          </a:lstStyle>
          <a:p>
            <a:pPr lvl="0"/>
            <a:r>
              <a:rPr lang="nl-BE" err="1"/>
              <a:t>Place</a:t>
            </a:r>
            <a:r>
              <a:rPr lang="nl-BE"/>
              <a:t> </a:t>
            </a:r>
            <a:r>
              <a:rPr lang="nl-BE" err="1"/>
              <a:t>your</a:t>
            </a:r>
            <a:r>
              <a:rPr lang="nl-BE"/>
              <a:t> </a:t>
            </a:r>
            <a:r>
              <a:rPr lang="nl-BE" err="1"/>
              <a:t>text</a:t>
            </a:r>
            <a:r>
              <a:rPr lang="nl-BE"/>
              <a:t> here</a:t>
            </a:r>
          </a:p>
        </p:txBody>
      </p:sp>
      <p:sp>
        <p:nvSpPr>
          <p:cNvPr id="6" name="Tijdelijke aanduiding voor tekst 5">
            <a:extLst>
              <a:ext uri="{FF2B5EF4-FFF2-40B4-BE49-F238E27FC236}">
                <a16:creationId xmlns:a16="http://schemas.microsoft.com/office/drawing/2014/main" id="{4D3D187A-7D1B-BCC4-B3B2-4CC2A6E7C83D}"/>
              </a:ext>
            </a:extLst>
          </p:cNvPr>
          <p:cNvSpPr>
            <a:spLocks noGrp="1"/>
          </p:cNvSpPr>
          <p:nvPr>
            <p:ph type="body" sz="quarter" idx="16" hasCustomPrompt="1"/>
          </p:nvPr>
        </p:nvSpPr>
        <p:spPr>
          <a:xfrm>
            <a:off x="10432320" y="1057562"/>
            <a:ext cx="916791" cy="440752"/>
          </a:xfrm>
          <a:prstGeom prst="round2DiagRect">
            <a:avLst>
              <a:gd name="adj1" fmla="val 39335"/>
              <a:gd name="adj2" fmla="val 0"/>
            </a:avLst>
          </a:prstGeom>
          <a:solidFill>
            <a:schemeClr val="bg2"/>
          </a:solidFill>
        </p:spPr>
        <p:txBody>
          <a:bodyPr wrap="none" lIns="180000" rIns="180000" anchor="ctr" anchorCtr="0">
            <a:spAutoFit/>
          </a:bodyPr>
          <a:lstStyle>
            <a:lvl1pPr marL="0" indent="0" algn="r">
              <a:buNone/>
              <a:defRPr sz="18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nl-BE" b="1" err="1"/>
              <a:t>Title</a:t>
            </a:r>
            <a:endParaRPr lang="nl-BE"/>
          </a:p>
        </p:txBody>
      </p:sp>
      <p:pic>
        <p:nvPicPr>
          <p:cNvPr id="2" name="Afbeelding 9" descr="Afbeelding met Graphics, schermopname, grafische vormgeving, Lettertype&#10;&#10;Automatisch gegenereerde beschrijving">
            <a:extLst>
              <a:ext uri="{FF2B5EF4-FFF2-40B4-BE49-F238E27FC236}">
                <a16:creationId xmlns:a16="http://schemas.microsoft.com/office/drawing/2014/main" id="{7BAE39E3-E101-4750-646D-A2D484C5192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sp>
        <p:nvSpPr>
          <p:cNvPr id="3" name="Tijdelijke aanduiding voor tekst 5">
            <a:extLst>
              <a:ext uri="{FF2B5EF4-FFF2-40B4-BE49-F238E27FC236}">
                <a16:creationId xmlns:a16="http://schemas.microsoft.com/office/drawing/2014/main" id="{F8C1FFDA-E95F-13C6-0B06-8E7FF2CF6869}"/>
              </a:ext>
            </a:extLst>
          </p:cNvPr>
          <p:cNvSpPr>
            <a:spLocks noGrp="1"/>
          </p:cNvSpPr>
          <p:nvPr>
            <p:ph type="body" sz="quarter" idx="17"/>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7" name="Tijdelijke aanduiding voor tekst 5">
            <a:extLst>
              <a:ext uri="{FF2B5EF4-FFF2-40B4-BE49-F238E27FC236}">
                <a16:creationId xmlns:a16="http://schemas.microsoft.com/office/drawing/2014/main" id="{FFCBF4A6-37FE-1069-25C0-0FAA462D352C}"/>
              </a:ext>
            </a:extLst>
          </p:cNvPr>
          <p:cNvSpPr>
            <a:spLocks noGrp="1"/>
          </p:cNvSpPr>
          <p:nvPr>
            <p:ph type="body" sz="quarter" idx="18"/>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8" name="Tijdelijke aanduiding voor tekst 5">
            <a:extLst>
              <a:ext uri="{FF2B5EF4-FFF2-40B4-BE49-F238E27FC236}">
                <a16:creationId xmlns:a16="http://schemas.microsoft.com/office/drawing/2014/main" id="{7850DB67-5F52-F297-75BD-CF99C106ACDE}"/>
              </a:ext>
            </a:extLst>
          </p:cNvPr>
          <p:cNvSpPr>
            <a:spLocks noGrp="1"/>
          </p:cNvSpPr>
          <p:nvPr>
            <p:ph type="body" sz="quarter" idx="19"/>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2353316756"/>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basic">
    <p:spTree>
      <p:nvGrpSpPr>
        <p:cNvPr id="1" name=""/>
        <p:cNvGrpSpPr/>
        <p:nvPr/>
      </p:nvGrpSpPr>
      <p:grpSpPr>
        <a:xfrm>
          <a:off x="0" y="0"/>
          <a:ext cx="0" cy="0"/>
          <a:chOff x="0" y="0"/>
          <a:chExt cx="0" cy="0"/>
        </a:xfrm>
      </p:grpSpPr>
      <p:sp>
        <p:nvSpPr>
          <p:cNvPr id="12" name="Tijdelijke aanduiding voor tekst 10">
            <a:extLst>
              <a:ext uri="{FF2B5EF4-FFF2-40B4-BE49-F238E27FC236}">
                <a16:creationId xmlns:a16="http://schemas.microsoft.com/office/drawing/2014/main" id="{60CE1744-F19A-E4C0-A914-EBABE35FCFDC}"/>
              </a:ext>
            </a:extLst>
          </p:cNvPr>
          <p:cNvSpPr>
            <a:spLocks noGrp="1"/>
          </p:cNvSpPr>
          <p:nvPr>
            <p:ph type="body" sz="quarter" idx="14" hasCustomPrompt="1"/>
          </p:nvPr>
        </p:nvSpPr>
        <p:spPr>
          <a:xfrm>
            <a:off x="550863" y="764735"/>
            <a:ext cx="11090275" cy="368300"/>
          </a:xfrm>
        </p:spPr>
        <p:txBody>
          <a:bodyPr lIns="0">
            <a:no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subtitle</a:t>
            </a:r>
            <a:r>
              <a:rPr lang="nl-NL"/>
              <a:t> here</a:t>
            </a:r>
          </a:p>
        </p:txBody>
      </p:sp>
      <p:sp>
        <p:nvSpPr>
          <p:cNvPr id="11" name="Tijdelijke aanduiding voor tekst 10">
            <a:extLst>
              <a:ext uri="{FF2B5EF4-FFF2-40B4-BE49-F238E27FC236}">
                <a16:creationId xmlns:a16="http://schemas.microsoft.com/office/drawing/2014/main" id="{40AA40D0-172A-1245-0314-6F56A9F15469}"/>
              </a:ext>
            </a:extLst>
          </p:cNvPr>
          <p:cNvSpPr>
            <a:spLocks noGrp="1"/>
          </p:cNvSpPr>
          <p:nvPr>
            <p:ph type="body" sz="quarter" idx="13" hasCustomPrompt="1"/>
          </p:nvPr>
        </p:nvSpPr>
        <p:spPr>
          <a:xfrm>
            <a:off x="550863" y="465138"/>
            <a:ext cx="11090275" cy="368300"/>
          </a:xfrm>
        </p:spPr>
        <p:txBody>
          <a:bodyPr lIns="0">
            <a:noAutofit/>
          </a:bodyPr>
          <a:lstStyle>
            <a:lvl1pPr marL="0" indent="0">
              <a:buNone/>
              <a:defRPr sz="2400" b="1">
                <a:solidFill>
                  <a:schemeClr val="tx2"/>
                </a:solidFill>
              </a:defRPr>
            </a:lvl1pPr>
          </a:lstStyle>
          <a:p>
            <a:pPr lvl="0"/>
            <a:r>
              <a:rPr lang="nl-NL" err="1"/>
              <a:t>Place</a:t>
            </a:r>
            <a:r>
              <a:rPr lang="nl-NL"/>
              <a:t> </a:t>
            </a:r>
            <a:r>
              <a:rPr lang="nl-NL" err="1"/>
              <a:t>your</a:t>
            </a:r>
            <a:r>
              <a:rPr lang="nl-NL"/>
              <a:t> </a:t>
            </a:r>
            <a:r>
              <a:rPr lang="nl-NL" err="1"/>
              <a:t>title</a:t>
            </a:r>
            <a:r>
              <a:rPr lang="nl-NL"/>
              <a:t> here</a:t>
            </a:r>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sp>
        <p:nvSpPr>
          <p:cNvPr id="2" name="Tijdelijke aanduiding voor tekst 5">
            <a:extLst>
              <a:ext uri="{FF2B5EF4-FFF2-40B4-BE49-F238E27FC236}">
                <a16:creationId xmlns:a16="http://schemas.microsoft.com/office/drawing/2014/main" id="{491D3741-00A2-49E2-196A-A878C1DAD4D3}"/>
              </a:ext>
            </a:extLst>
          </p:cNvPr>
          <p:cNvSpPr>
            <a:spLocks noGrp="1"/>
          </p:cNvSpPr>
          <p:nvPr>
            <p:ph type="body" sz="quarter" idx="16"/>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4" name="Tijdelijke aanduiding voor tekst 5">
            <a:extLst>
              <a:ext uri="{FF2B5EF4-FFF2-40B4-BE49-F238E27FC236}">
                <a16:creationId xmlns:a16="http://schemas.microsoft.com/office/drawing/2014/main" id="{1174F4C7-25FB-49C7-F67B-31DFC9434912}"/>
              </a:ext>
            </a:extLst>
          </p:cNvPr>
          <p:cNvSpPr>
            <a:spLocks noGrp="1"/>
          </p:cNvSpPr>
          <p:nvPr>
            <p:ph type="body" sz="quarter" idx="17"/>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5" name="Tijdelijke aanduiding voor tekst 5">
            <a:extLst>
              <a:ext uri="{FF2B5EF4-FFF2-40B4-BE49-F238E27FC236}">
                <a16:creationId xmlns:a16="http://schemas.microsoft.com/office/drawing/2014/main" id="{BC8AFA5B-ACC0-725E-82AE-0BD1944B91A7}"/>
              </a:ext>
            </a:extLst>
          </p:cNvPr>
          <p:cNvSpPr>
            <a:spLocks noGrp="1"/>
          </p:cNvSpPr>
          <p:nvPr>
            <p:ph type="body" sz="quarter" idx="18"/>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7" name="Tijdelijke aanduiding voor tekst 6">
            <a:extLst>
              <a:ext uri="{FF2B5EF4-FFF2-40B4-BE49-F238E27FC236}">
                <a16:creationId xmlns:a16="http://schemas.microsoft.com/office/drawing/2014/main" id="{1634D840-D7C4-67B2-D5A6-F4677835F6DD}"/>
              </a:ext>
            </a:extLst>
          </p:cNvPr>
          <p:cNvSpPr>
            <a:spLocks noGrp="1"/>
          </p:cNvSpPr>
          <p:nvPr>
            <p:ph type="body" sz="quarter" idx="19" hasCustomPrompt="1"/>
          </p:nvPr>
        </p:nvSpPr>
        <p:spPr>
          <a:xfrm>
            <a:off x="515938" y="1268413"/>
            <a:ext cx="11160125" cy="5040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359790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box 1/2 + image 1/2">
    <p:spTree>
      <p:nvGrpSpPr>
        <p:cNvPr id="1" name=""/>
        <p:cNvGrpSpPr/>
        <p:nvPr/>
      </p:nvGrpSpPr>
      <p:grpSpPr>
        <a:xfrm>
          <a:off x="0" y="0"/>
          <a:ext cx="0" cy="0"/>
          <a:chOff x="0" y="0"/>
          <a:chExt cx="0" cy="0"/>
        </a:xfrm>
      </p:grpSpPr>
      <p:sp>
        <p:nvSpPr>
          <p:cNvPr id="12" name="Tijdelijke aanduiding voor tekst 10">
            <a:extLst>
              <a:ext uri="{FF2B5EF4-FFF2-40B4-BE49-F238E27FC236}">
                <a16:creationId xmlns:a16="http://schemas.microsoft.com/office/drawing/2014/main" id="{60CE1744-F19A-E4C0-A914-EBABE35FCFDC}"/>
              </a:ext>
            </a:extLst>
          </p:cNvPr>
          <p:cNvSpPr>
            <a:spLocks noGrp="1"/>
          </p:cNvSpPr>
          <p:nvPr>
            <p:ph type="body" sz="quarter" idx="14" hasCustomPrompt="1"/>
          </p:nvPr>
        </p:nvSpPr>
        <p:spPr>
          <a:xfrm>
            <a:off x="550863" y="764735"/>
            <a:ext cx="11090275" cy="368300"/>
          </a:xfrm>
        </p:spPr>
        <p:txBody>
          <a:bodyPr lIns="0">
            <a:no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subtitle</a:t>
            </a:r>
            <a:r>
              <a:rPr lang="nl-NL"/>
              <a:t> here</a:t>
            </a:r>
          </a:p>
        </p:txBody>
      </p:sp>
      <p:sp>
        <p:nvSpPr>
          <p:cNvPr id="11" name="Tijdelijke aanduiding voor tekst 10">
            <a:extLst>
              <a:ext uri="{FF2B5EF4-FFF2-40B4-BE49-F238E27FC236}">
                <a16:creationId xmlns:a16="http://schemas.microsoft.com/office/drawing/2014/main" id="{40AA40D0-172A-1245-0314-6F56A9F15469}"/>
              </a:ext>
            </a:extLst>
          </p:cNvPr>
          <p:cNvSpPr>
            <a:spLocks noGrp="1"/>
          </p:cNvSpPr>
          <p:nvPr>
            <p:ph type="body" sz="quarter" idx="13" hasCustomPrompt="1"/>
          </p:nvPr>
        </p:nvSpPr>
        <p:spPr>
          <a:xfrm>
            <a:off x="550863" y="465138"/>
            <a:ext cx="11090275" cy="368300"/>
          </a:xfrm>
        </p:spPr>
        <p:txBody>
          <a:bodyPr lIns="0">
            <a:noAutofit/>
          </a:bodyPr>
          <a:lstStyle>
            <a:lvl1pPr marL="0" indent="0">
              <a:buNone/>
              <a:defRPr sz="2400" b="1">
                <a:solidFill>
                  <a:schemeClr val="tx2"/>
                </a:solidFill>
              </a:defRPr>
            </a:lvl1pPr>
          </a:lstStyle>
          <a:p>
            <a:pPr lvl="0"/>
            <a:r>
              <a:rPr lang="nl-NL" err="1"/>
              <a:t>Place</a:t>
            </a:r>
            <a:r>
              <a:rPr lang="nl-NL"/>
              <a:t> </a:t>
            </a:r>
            <a:r>
              <a:rPr lang="nl-NL" err="1"/>
              <a:t>your</a:t>
            </a:r>
            <a:r>
              <a:rPr lang="nl-NL"/>
              <a:t> </a:t>
            </a:r>
            <a:r>
              <a:rPr lang="nl-NL" err="1"/>
              <a:t>title</a:t>
            </a:r>
            <a:r>
              <a:rPr lang="nl-NL"/>
              <a:t> here</a:t>
            </a:r>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sp>
        <p:nvSpPr>
          <p:cNvPr id="4" name="Tijdelijke aanduiding voor afbeelding 3">
            <a:extLst>
              <a:ext uri="{FF2B5EF4-FFF2-40B4-BE49-F238E27FC236}">
                <a16:creationId xmlns:a16="http://schemas.microsoft.com/office/drawing/2014/main" id="{7A206BAD-0095-C7B7-70B2-80F008E70EDC}"/>
              </a:ext>
            </a:extLst>
          </p:cNvPr>
          <p:cNvSpPr>
            <a:spLocks noGrp="1"/>
          </p:cNvSpPr>
          <p:nvPr>
            <p:ph type="pic" sz="quarter" idx="17" hasCustomPrompt="1"/>
          </p:nvPr>
        </p:nvSpPr>
        <p:spPr>
          <a:xfrm>
            <a:off x="6096000" y="1264540"/>
            <a:ext cx="5580063" cy="5030787"/>
          </a:xfrm>
          <a:prstGeom prst="round2DiagRect">
            <a:avLst/>
          </a:prstGeom>
          <a:solidFill>
            <a:schemeClr val="bg1">
              <a:lumMod val="95000"/>
            </a:schemeClr>
          </a:solidFill>
        </p:spPr>
        <p:txBody>
          <a:bodyPr bIns="900000" anchor="ctr" anchorCtr="0">
            <a:normAutofit/>
          </a:bodyPr>
          <a:lstStyle>
            <a:lvl1pPr marL="0" indent="0" algn="ctr">
              <a:buNone/>
              <a:defRPr sz="1800" b="1">
                <a:solidFill>
                  <a:schemeClr val="bg2"/>
                </a:solidFill>
              </a:defRPr>
            </a:lvl1pPr>
          </a:lstStyle>
          <a:p>
            <a:r>
              <a:rPr lang="nl-BE" err="1"/>
              <a:t>Place</a:t>
            </a:r>
            <a:r>
              <a:rPr lang="nl-BE"/>
              <a:t> image here</a:t>
            </a:r>
          </a:p>
        </p:txBody>
      </p:sp>
      <p:sp>
        <p:nvSpPr>
          <p:cNvPr id="5" name="Tijdelijke aanduiding voor tekst 14">
            <a:extLst>
              <a:ext uri="{FF2B5EF4-FFF2-40B4-BE49-F238E27FC236}">
                <a16:creationId xmlns:a16="http://schemas.microsoft.com/office/drawing/2014/main" id="{75B1094A-9819-9FA2-69EA-929C5C97CEB8}"/>
              </a:ext>
            </a:extLst>
          </p:cNvPr>
          <p:cNvSpPr>
            <a:spLocks noGrp="1"/>
          </p:cNvSpPr>
          <p:nvPr>
            <p:ph type="body" sz="quarter" idx="15" hasCustomPrompt="1"/>
          </p:nvPr>
        </p:nvSpPr>
        <p:spPr>
          <a:xfrm>
            <a:off x="550863" y="1277938"/>
            <a:ext cx="5326061" cy="5030787"/>
          </a:xfrm>
          <a:prstGeom prst="rect">
            <a:avLst/>
          </a:prstGeom>
          <a:solidFill>
            <a:schemeClr val="bg1"/>
          </a:solidFill>
        </p:spPr>
        <p:txBody>
          <a:bodyPr lIns="0" tIns="0" rIns="0" bIns="0">
            <a:normAutofit/>
          </a:bodyPr>
          <a:lstStyle>
            <a:lvl1pPr marL="0" indent="0">
              <a:buClr>
                <a:schemeClr val="accent1"/>
              </a:buClr>
              <a:buFont typeface="Arial" panose="020B0604020202020204" pitchFamily="34" charset="0"/>
              <a:buNone/>
              <a:defRPr sz="1800"/>
            </a:lvl1pPr>
            <a:lvl2pPr marL="685800" indent="-228600">
              <a:buClr>
                <a:schemeClr val="accent1"/>
              </a:buClr>
              <a:buFont typeface="Arial" panose="020B0604020202020204" pitchFamily="34" charset="0"/>
              <a:buChar char="•"/>
              <a:defRPr sz="1800"/>
            </a:lvl2pPr>
            <a:lvl3pPr marL="1143000" indent="-228600">
              <a:buClr>
                <a:schemeClr val="accent1"/>
              </a:buClr>
              <a:buFont typeface="Arial" panose="020B0604020202020204" pitchFamily="34" charset="0"/>
              <a:buChar char="•"/>
              <a:defRPr sz="1800"/>
            </a:lvl3pPr>
            <a:lvl4pPr marL="1600200" indent="-228600">
              <a:buClr>
                <a:schemeClr val="accent1"/>
              </a:buClr>
              <a:buFont typeface="Arial" panose="020B0604020202020204" pitchFamily="34" charset="0"/>
              <a:buChar char="•"/>
              <a:defRPr sz="1400"/>
            </a:lvl4pPr>
            <a:lvl5pPr marL="2057400" indent="-228600">
              <a:buClr>
                <a:schemeClr val="accent1"/>
              </a:buClr>
              <a:buFont typeface="Arial" panose="020B0604020202020204" pitchFamily="34" charset="0"/>
              <a:buChar cha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jdelijke aanduiding voor tekst 5">
            <a:extLst>
              <a:ext uri="{FF2B5EF4-FFF2-40B4-BE49-F238E27FC236}">
                <a16:creationId xmlns:a16="http://schemas.microsoft.com/office/drawing/2014/main" id="{3AAAB2E8-4F63-D726-AB3C-5A5A288C20E2}"/>
              </a:ext>
            </a:extLst>
          </p:cNvPr>
          <p:cNvSpPr>
            <a:spLocks noGrp="1"/>
          </p:cNvSpPr>
          <p:nvPr>
            <p:ph type="body" sz="quarter" idx="18"/>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3" name="Tijdelijke aanduiding voor tekst 5">
            <a:extLst>
              <a:ext uri="{FF2B5EF4-FFF2-40B4-BE49-F238E27FC236}">
                <a16:creationId xmlns:a16="http://schemas.microsoft.com/office/drawing/2014/main" id="{7DE34E84-E9D3-1413-4348-D6920FE35F08}"/>
              </a:ext>
            </a:extLst>
          </p:cNvPr>
          <p:cNvSpPr>
            <a:spLocks noGrp="1"/>
          </p:cNvSpPr>
          <p:nvPr>
            <p:ph type="body" sz="quarter" idx="16"/>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6" name="Tijdelijke aanduiding voor tekst 5">
            <a:extLst>
              <a:ext uri="{FF2B5EF4-FFF2-40B4-BE49-F238E27FC236}">
                <a16:creationId xmlns:a16="http://schemas.microsoft.com/office/drawing/2014/main" id="{6A22B7BA-786C-780F-9C1B-4EDFEFA88304}"/>
              </a:ext>
            </a:extLst>
          </p:cNvPr>
          <p:cNvSpPr>
            <a:spLocks noGrp="1"/>
          </p:cNvSpPr>
          <p:nvPr>
            <p:ph type="body" sz="quarter" idx="19"/>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633867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1/2 + text box 1/2 ">
    <p:spTree>
      <p:nvGrpSpPr>
        <p:cNvPr id="1" name=""/>
        <p:cNvGrpSpPr/>
        <p:nvPr/>
      </p:nvGrpSpPr>
      <p:grpSpPr>
        <a:xfrm>
          <a:off x="0" y="0"/>
          <a:ext cx="0" cy="0"/>
          <a:chOff x="0" y="0"/>
          <a:chExt cx="0" cy="0"/>
        </a:xfrm>
      </p:grpSpPr>
      <p:sp>
        <p:nvSpPr>
          <p:cNvPr id="12" name="Tijdelijke aanduiding voor tekst 10">
            <a:extLst>
              <a:ext uri="{FF2B5EF4-FFF2-40B4-BE49-F238E27FC236}">
                <a16:creationId xmlns:a16="http://schemas.microsoft.com/office/drawing/2014/main" id="{60CE1744-F19A-E4C0-A914-EBABE35FCFDC}"/>
              </a:ext>
            </a:extLst>
          </p:cNvPr>
          <p:cNvSpPr>
            <a:spLocks noGrp="1"/>
          </p:cNvSpPr>
          <p:nvPr>
            <p:ph type="body" sz="quarter" idx="14" hasCustomPrompt="1"/>
          </p:nvPr>
        </p:nvSpPr>
        <p:spPr>
          <a:xfrm>
            <a:off x="550863" y="764735"/>
            <a:ext cx="11090275" cy="368300"/>
          </a:xfrm>
        </p:spPr>
        <p:txBody>
          <a:bodyPr lIns="0">
            <a:no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subtitle</a:t>
            </a:r>
            <a:r>
              <a:rPr lang="nl-NL"/>
              <a:t> here</a:t>
            </a:r>
          </a:p>
        </p:txBody>
      </p:sp>
      <p:sp>
        <p:nvSpPr>
          <p:cNvPr id="11" name="Tijdelijke aanduiding voor tekst 10">
            <a:extLst>
              <a:ext uri="{FF2B5EF4-FFF2-40B4-BE49-F238E27FC236}">
                <a16:creationId xmlns:a16="http://schemas.microsoft.com/office/drawing/2014/main" id="{40AA40D0-172A-1245-0314-6F56A9F15469}"/>
              </a:ext>
            </a:extLst>
          </p:cNvPr>
          <p:cNvSpPr>
            <a:spLocks noGrp="1"/>
          </p:cNvSpPr>
          <p:nvPr>
            <p:ph type="body" sz="quarter" idx="13" hasCustomPrompt="1"/>
          </p:nvPr>
        </p:nvSpPr>
        <p:spPr>
          <a:xfrm>
            <a:off x="550863" y="465138"/>
            <a:ext cx="11090275" cy="368300"/>
          </a:xfrm>
        </p:spPr>
        <p:txBody>
          <a:bodyPr lIns="0">
            <a:noAutofit/>
          </a:bodyPr>
          <a:lstStyle>
            <a:lvl1pPr marL="0" indent="0">
              <a:buNone/>
              <a:defRPr sz="2400" b="1">
                <a:solidFill>
                  <a:schemeClr val="tx2"/>
                </a:solidFill>
              </a:defRPr>
            </a:lvl1pPr>
          </a:lstStyle>
          <a:p>
            <a:pPr lvl="0"/>
            <a:r>
              <a:rPr lang="nl-NL" err="1"/>
              <a:t>Place</a:t>
            </a:r>
            <a:r>
              <a:rPr lang="nl-NL"/>
              <a:t> </a:t>
            </a:r>
            <a:r>
              <a:rPr lang="nl-NL" err="1"/>
              <a:t>your</a:t>
            </a:r>
            <a:r>
              <a:rPr lang="nl-NL"/>
              <a:t> </a:t>
            </a:r>
            <a:r>
              <a:rPr lang="nl-NL" err="1"/>
              <a:t>title</a:t>
            </a:r>
            <a:r>
              <a:rPr lang="nl-NL"/>
              <a:t> here</a:t>
            </a:r>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sp>
        <p:nvSpPr>
          <p:cNvPr id="4" name="Tijdelijke aanduiding voor afbeelding 3">
            <a:extLst>
              <a:ext uri="{FF2B5EF4-FFF2-40B4-BE49-F238E27FC236}">
                <a16:creationId xmlns:a16="http://schemas.microsoft.com/office/drawing/2014/main" id="{7A206BAD-0095-C7B7-70B2-80F008E70EDC}"/>
              </a:ext>
            </a:extLst>
          </p:cNvPr>
          <p:cNvSpPr>
            <a:spLocks noGrp="1"/>
          </p:cNvSpPr>
          <p:nvPr>
            <p:ph type="pic" sz="quarter" idx="17" hasCustomPrompt="1"/>
          </p:nvPr>
        </p:nvSpPr>
        <p:spPr>
          <a:xfrm>
            <a:off x="515938" y="1264540"/>
            <a:ext cx="5580061" cy="5030787"/>
          </a:xfrm>
          <a:prstGeom prst="round2DiagRect">
            <a:avLst/>
          </a:prstGeom>
          <a:solidFill>
            <a:schemeClr val="bg1">
              <a:lumMod val="95000"/>
            </a:schemeClr>
          </a:solidFill>
        </p:spPr>
        <p:txBody>
          <a:bodyPr bIns="900000" anchor="ctr" anchorCtr="0">
            <a:normAutofit/>
          </a:bodyPr>
          <a:lstStyle>
            <a:lvl1pPr marL="0" indent="0" algn="ctr">
              <a:buNone/>
              <a:defRPr sz="1800" b="1">
                <a:solidFill>
                  <a:schemeClr val="bg2"/>
                </a:solidFill>
              </a:defRPr>
            </a:lvl1pPr>
          </a:lstStyle>
          <a:p>
            <a:r>
              <a:rPr lang="nl-BE" err="1"/>
              <a:t>Place</a:t>
            </a:r>
            <a:r>
              <a:rPr lang="nl-BE"/>
              <a:t> image here</a:t>
            </a:r>
          </a:p>
        </p:txBody>
      </p:sp>
      <p:sp>
        <p:nvSpPr>
          <p:cNvPr id="2" name="Tijdelijke aanduiding voor tekst 14">
            <a:extLst>
              <a:ext uri="{FF2B5EF4-FFF2-40B4-BE49-F238E27FC236}">
                <a16:creationId xmlns:a16="http://schemas.microsoft.com/office/drawing/2014/main" id="{07FC1EB5-87C5-A277-3517-E335F128ABCD}"/>
              </a:ext>
            </a:extLst>
          </p:cNvPr>
          <p:cNvSpPr>
            <a:spLocks noGrp="1"/>
          </p:cNvSpPr>
          <p:nvPr>
            <p:ph type="body" sz="quarter" idx="15" hasCustomPrompt="1"/>
          </p:nvPr>
        </p:nvSpPr>
        <p:spPr>
          <a:xfrm>
            <a:off x="6315077" y="1277938"/>
            <a:ext cx="5326061" cy="5030787"/>
          </a:xfrm>
          <a:prstGeom prst="rect">
            <a:avLst/>
          </a:prstGeom>
          <a:solidFill>
            <a:schemeClr val="bg1"/>
          </a:solidFill>
        </p:spPr>
        <p:txBody>
          <a:bodyPr lIns="0" tIns="0" rIns="0" bIns="0">
            <a:normAutofit/>
          </a:bodyPr>
          <a:lstStyle>
            <a:lvl1pPr marL="0" indent="0">
              <a:buClr>
                <a:schemeClr val="accent1"/>
              </a:buClr>
              <a:buFont typeface="Arial" panose="020B0604020202020204" pitchFamily="34" charset="0"/>
              <a:buNone/>
              <a:defRPr sz="1800"/>
            </a:lvl1pPr>
            <a:lvl2pPr marL="685800" indent="-228600">
              <a:buClr>
                <a:schemeClr val="accent1"/>
              </a:buClr>
              <a:buFont typeface="Arial" panose="020B0604020202020204" pitchFamily="34" charset="0"/>
              <a:buChar char="•"/>
              <a:defRPr sz="1800"/>
            </a:lvl2pPr>
            <a:lvl3pPr marL="1143000" indent="-228600">
              <a:buClr>
                <a:schemeClr val="accent1"/>
              </a:buClr>
              <a:buFont typeface="Arial" panose="020B0604020202020204" pitchFamily="34" charset="0"/>
              <a:buChar char="•"/>
              <a:defRPr sz="1800"/>
            </a:lvl3pPr>
            <a:lvl4pPr marL="1600200" indent="-228600">
              <a:buClr>
                <a:schemeClr val="accent1"/>
              </a:buClr>
              <a:buFont typeface="Arial" panose="020B0604020202020204" pitchFamily="34" charset="0"/>
              <a:buChar char="•"/>
              <a:defRPr sz="1400"/>
            </a:lvl4pPr>
            <a:lvl5pPr marL="2057400" indent="-228600">
              <a:buClr>
                <a:schemeClr val="accent1"/>
              </a:buClr>
              <a:buFont typeface="Arial" panose="020B0604020202020204" pitchFamily="34" charset="0"/>
              <a:buChar cha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ijdelijke aanduiding voor tekst 5">
            <a:extLst>
              <a:ext uri="{FF2B5EF4-FFF2-40B4-BE49-F238E27FC236}">
                <a16:creationId xmlns:a16="http://schemas.microsoft.com/office/drawing/2014/main" id="{C1139550-1A4B-8A81-437C-9C15377B2FC0}"/>
              </a:ext>
            </a:extLst>
          </p:cNvPr>
          <p:cNvSpPr>
            <a:spLocks noGrp="1"/>
          </p:cNvSpPr>
          <p:nvPr>
            <p:ph type="body" sz="quarter" idx="18"/>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8" name="Tijdelijke aanduiding voor tekst 5">
            <a:extLst>
              <a:ext uri="{FF2B5EF4-FFF2-40B4-BE49-F238E27FC236}">
                <a16:creationId xmlns:a16="http://schemas.microsoft.com/office/drawing/2014/main" id="{F922F776-C27E-B753-906D-A36D7F038F17}"/>
              </a:ext>
            </a:extLst>
          </p:cNvPr>
          <p:cNvSpPr>
            <a:spLocks noGrp="1"/>
          </p:cNvSpPr>
          <p:nvPr>
            <p:ph type="body" sz="quarter" idx="16"/>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9" name="Tijdelijke aanduiding voor tekst 5">
            <a:extLst>
              <a:ext uri="{FF2B5EF4-FFF2-40B4-BE49-F238E27FC236}">
                <a16:creationId xmlns:a16="http://schemas.microsoft.com/office/drawing/2014/main" id="{168B39AB-43DB-AC9F-58C0-4451FD9EE188}"/>
              </a:ext>
            </a:extLst>
          </p:cNvPr>
          <p:cNvSpPr>
            <a:spLocks noGrp="1"/>
          </p:cNvSpPr>
          <p:nvPr>
            <p:ph type="body" sz="quarter" idx="19"/>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3565045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box 1/2 grey + Multi box 1/2 green">
    <p:spTree>
      <p:nvGrpSpPr>
        <p:cNvPr id="1" name=""/>
        <p:cNvGrpSpPr/>
        <p:nvPr/>
      </p:nvGrpSpPr>
      <p:grpSpPr>
        <a:xfrm>
          <a:off x="0" y="0"/>
          <a:ext cx="0" cy="0"/>
          <a:chOff x="0" y="0"/>
          <a:chExt cx="0" cy="0"/>
        </a:xfrm>
      </p:grpSpPr>
      <p:sp>
        <p:nvSpPr>
          <p:cNvPr id="5" name="Rechthoek: afgeronde diagonale hoeken 4">
            <a:extLst>
              <a:ext uri="{FF2B5EF4-FFF2-40B4-BE49-F238E27FC236}">
                <a16:creationId xmlns:a16="http://schemas.microsoft.com/office/drawing/2014/main" id="{6F6AFB1C-ED49-AC24-04EC-5EB73C6F4F12}"/>
              </a:ext>
            </a:extLst>
          </p:cNvPr>
          <p:cNvSpPr/>
          <p:nvPr userDrawn="1"/>
        </p:nvSpPr>
        <p:spPr>
          <a:xfrm>
            <a:off x="6240064" y="1268413"/>
            <a:ext cx="5435999" cy="5040312"/>
          </a:xfrm>
          <a:prstGeom prst="round2DiagRect">
            <a:avLst/>
          </a:prstGeom>
          <a:solidFill>
            <a:schemeClr val="bg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ijdelijke aanduiding voor tekst 10">
            <a:extLst>
              <a:ext uri="{FF2B5EF4-FFF2-40B4-BE49-F238E27FC236}">
                <a16:creationId xmlns:a16="http://schemas.microsoft.com/office/drawing/2014/main" id="{60CE1744-F19A-E4C0-A914-EBABE35FCFDC}"/>
              </a:ext>
            </a:extLst>
          </p:cNvPr>
          <p:cNvSpPr>
            <a:spLocks noGrp="1"/>
          </p:cNvSpPr>
          <p:nvPr>
            <p:ph type="body" sz="quarter" idx="14" hasCustomPrompt="1"/>
          </p:nvPr>
        </p:nvSpPr>
        <p:spPr>
          <a:xfrm>
            <a:off x="550863" y="764735"/>
            <a:ext cx="11090275" cy="368300"/>
          </a:xfrm>
        </p:spPr>
        <p:txBody>
          <a:bodyPr lIns="0">
            <a:no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subtitle</a:t>
            </a:r>
            <a:r>
              <a:rPr lang="nl-NL"/>
              <a:t> here</a:t>
            </a:r>
          </a:p>
        </p:txBody>
      </p:sp>
      <p:sp>
        <p:nvSpPr>
          <p:cNvPr id="11" name="Tijdelijke aanduiding voor tekst 10">
            <a:extLst>
              <a:ext uri="{FF2B5EF4-FFF2-40B4-BE49-F238E27FC236}">
                <a16:creationId xmlns:a16="http://schemas.microsoft.com/office/drawing/2014/main" id="{40AA40D0-172A-1245-0314-6F56A9F15469}"/>
              </a:ext>
            </a:extLst>
          </p:cNvPr>
          <p:cNvSpPr>
            <a:spLocks noGrp="1"/>
          </p:cNvSpPr>
          <p:nvPr>
            <p:ph type="body" sz="quarter" idx="13" hasCustomPrompt="1"/>
          </p:nvPr>
        </p:nvSpPr>
        <p:spPr>
          <a:xfrm>
            <a:off x="550863" y="465138"/>
            <a:ext cx="11090275" cy="368300"/>
          </a:xfrm>
        </p:spPr>
        <p:txBody>
          <a:bodyPr lIns="0">
            <a:noAutofit/>
          </a:bodyPr>
          <a:lstStyle>
            <a:lvl1pPr marL="0" indent="0">
              <a:buNone/>
              <a:defRPr sz="2400" b="1">
                <a:solidFill>
                  <a:schemeClr val="tx2"/>
                </a:solidFill>
              </a:defRPr>
            </a:lvl1pPr>
          </a:lstStyle>
          <a:p>
            <a:pPr lvl="0"/>
            <a:r>
              <a:rPr lang="nl-NL" err="1"/>
              <a:t>Place</a:t>
            </a:r>
            <a:r>
              <a:rPr lang="nl-NL"/>
              <a:t> </a:t>
            </a:r>
            <a:r>
              <a:rPr lang="nl-NL" err="1"/>
              <a:t>your</a:t>
            </a:r>
            <a:r>
              <a:rPr lang="nl-NL"/>
              <a:t> </a:t>
            </a:r>
            <a:r>
              <a:rPr lang="nl-NL" err="1"/>
              <a:t>title</a:t>
            </a:r>
            <a:r>
              <a:rPr lang="nl-NL"/>
              <a:t> here</a:t>
            </a:r>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sp>
        <p:nvSpPr>
          <p:cNvPr id="15" name="Tijdelijke aanduiding voor tekst 14">
            <a:extLst>
              <a:ext uri="{FF2B5EF4-FFF2-40B4-BE49-F238E27FC236}">
                <a16:creationId xmlns:a16="http://schemas.microsoft.com/office/drawing/2014/main" id="{16E25C23-29D4-B95B-C8C1-58875E274136}"/>
              </a:ext>
            </a:extLst>
          </p:cNvPr>
          <p:cNvSpPr>
            <a:spLocks noGrp="1"/>
          </p:cNvSpPr>
          <p:nvPr>
            <p:ph type="body" sz="quarter" idx="15" hasCustomPrompt="1"/>
          </p:nvPr>
        </p:nvSpPr>
        <p:spPr>
          <a:xfrm>
            <a:off x="515539" y="1277938"/>
            <a:ext cx="5435999" cy="5030787"/>
          </a:xfrm>
          <a:prstGeom prst="round2DiagRect">
            <a:avLst/>
          </a:prstGeom>
          <a:solidFill>
            <a:schemeClr val="bg1">
              <a:lumMod val="95000"/>
            </a:schemeClr>
          </a:solidFill>
        </p:spPr>
        <p:txBody>
          <a:bodyPr lIns="360000" tIns="360000" rIns="360000" bIns="360000">
            <a:normAutofit/>
          </a:bodyPr>
          <a:lstStyle>
            <a:lvl1pPr marL="0" indent="0">
              <a:buNone/>
              <a:defRPr sz="1800" b="0">
                <a:solidFill>
                  <a:schemeClr val="tx1"/>
                </a:solidFill>
              </a:defRPr>
            </a:lvl1pPr>
            <a:lvl2pPr>
              <a:buClr>
                <a:schemeClr val="accent1"/>
              </a:buClr>
              <a:defRPr sz="1800"/>
            </a:lvl2pPr>
            <a:lvl3pPr>
              <a:buClr>
                <a:schemeClr val="accent1"/>
              </a:buClr>
              <a:defRPr sz="1800"/>
            </a:lvl3pPr>
            <a:lvl4pPr>
              <a:buClr>
                <a:schemeClr val="accent1"/>
              </a:buClr>
              <a:defRPr sz="1400"/>
            </a:lvl4pPr>
            <a:lvl5pPr>
              <a:buClr>
                <a:schemeClr val="accent1"/>
              </a:buCl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 name="Tijdelijke aanduiding voor inhoud 16">
            <a:extLst>
              <a:ext uri="{FF2B5EF4-FFF2-40B4-BE49-F238E27FC236}">
                <a16:creationId xmlns:a16="http://schemas.microsoft.com/office/drawing/2014/main" id="{1630B2BE-088D-2621-A78D-AA9F9E03A98A}"/>
              </a:ext>
            </a:extLst>
          </p:cNvPr>
          <p:cNvSpPr>
            <a:spLocks noGrp="1"/>
          </p:cNvSpPr>
          <p:nvPr>
            <p:ph sz="quarter" idx="16" hasCustomPrompt="1"/>
          </p:nvPr>
        </p:nvSpPr>
        <p:spPr>
          <a:xfrm>
            <a:off x="6604001" y="1610344"/>
            <a:ext cx="4749799" cy="4350191"/>
          </a:xfrm>
          <a:prstGeom prst="round2DiagRect">
            <a:avLst/>
          </a:prstGeom>
          <a:solidFill>
            <a:schemeClr val="bg2">
              <a:lumMod val="20000"/>
              <a:lumOff val="80000"/>
            </a:schemeClr>
          </a:solidFill>
        </p:spPr>
        <p:txBody>
          <a:bodyPr lIns="0" tIns="0" rIns="0" bIns="0">
            <a:norm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text</a:t>
            </a:r>
            <a:r>
              <a:rPr lang="nl-NL"/>
              <a:t> here, </a:t>
            </a:r>
            <a:br>
              <a:rPr lang="nl-NL"/>
            </a:br>
            <a:r>
              <a:rPr lang="nl-NL"/>
              <a:t>or </a:t>
            </a:r>
            <a:r>
              <a:rPr lang="nl-NL" err="1"/>
              <a:t>insert</a:t>
            </a:r>
            <a:r>
              <a:rPr lang="nl-NL"/>
              <a:t> </a:t>
            </a:r>
            <a:r>
              <a:rPr lang="nl-NL" err="1"/>
              <a:t>something</a:t>
            </a:r>
            <a:r>
              <a:rPr lang="nl-NL"/>
              <a:t> </a:t>
            </a:r>
            <a:r>
              <a:rPr lang="nl-NL" err="1"/>
              <a:t>else</a:t>
            </a:r>
            <a:r>
              <a:rPr lang="nl-NL"/>
              <a:t>…</a:t>
            </a:r>
          </a:p>
        </p:txBody>
      </p:sp>
      <p:sp>
        <p:nvSpPr>
          <p:cNvPr id="2" name="Tijdelijke aanduiding voor tekst 5">
            <a:extLst>
              <a:ext uri="{FF2B5EF4-FFF2-40B4-BE49-F238E27FC236}">
                <a16:creationId xmlns:a16="http://schemas.microsoft.com/office/drawing/2014/main" id="{C4C8A0F4-5A66-D86A-586E-75FDBAF53D2D}"/>
              </a:ext>
            </a:extLst>
          </p:cNvPr>
          <p:cNvSpPr>
            <a:spLocks noGrp="1"/>
          </p:cNvSpPr>
          <p:nvPr>
            <p:ph type="body" sz="quarter" idx="17"/>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3" name="Tijdelijke aanduiding voor tekst 5">
            <a:extLst>
              <a:ext uri="{FF2B5EF4-FFF2-40B4-BE49-F238E27FC236}">
                <a16:creationId xmlns:a16="http://schemas.microsoft.com/office/drawing/2014/main" id="{27D48F11-0292-251C-EF48-928A62F48A33}"/>
              </a:ext>
            </a:extLst>
          </p:cNvPr>
          <p:cNvSpPr>
            <a:spLocks noGrp="1"/>
          </p:cNvSpPr>
          <p:nvPr>
            <p:ph type="body" sz="quarter" idx="18"/>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4" name="Tijdelijke aanduiding voor tekst 5">
            <a:extLst>
              <a:ext uri="{FF2B5EF4-FFF2-40B4-BE49-F238E27FC236}">
                <a16:creationId xmlns:a16="http://schemas.microsoft.com/office/drawing/2014/main" id="{C52A1F4B-F98B-03F3-9C39-BF59BBF00495}"/>
              </a:ext>
            </a:extLst>
          </p:cNvPr>
          <p:cNvSpPr>
            <a:spLocks noGrp="1"/>
          </p:cNvSpPr>
          <p:nvPr>
            <p:ph type="body" sz="quarter" idx="19"/>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3690771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ulti box 1/2 (green) + multi box 1/2 (x2) (grey) ">
    <p:bg>
      <p:bgPr>
        <a:solidFill>
          <a:schemeClr val="bg1"/>
        </a:solidFill>
        <a:effectLst/>
      </p:bgPr>
    </p:bg>
    <p:spTree>
      <p:nvGrpSpPr>
        <p:cNvPr id="1" name=""/>
        <p:cNvGrpSpPr/>
        <p:nvPr/>
      </p:nvGrpSpPr>
      <p:grpSpPr>
        <a:xfrm>
          <a:off x="0" y="0"/>
          <a:ext cx="0" cy="0"/>
          <a:chOff x="0" y="0"/>
          <a:chExt cx="0" cy="0"/>
        </a:xfrm>
      </p:grpSpPr>
      <p:sp>
        <p:nvSpPr>
          <p:cNvPr id="21" name="Tijdelijke aanduiding voor inhoud 20">
            <a:extLst>
              <a:ext uri="{FF2B5EF4-FFF2-40B4-BE49-F238E27FC236}">
                <a16:creationId xmlns:a16="http://schemas.microsoft.com/office/drawing/2014/main" id="{A864376E-31A3-A9C6-7943-00827D2B7835}"/>
              </a:ext>
            </a:extLst>
          </p:cNvPr>
          <p:cNvSpPr>
            <a:spLocks noGrp="1"/>
          </p:cNvSpPr>
          <p:nvPr>
            <p:ph sz="quarter" idx="19" hasCustomPrompt="1"/>
          </p:nvPr>
        </p:nvSpPr>
        <p:spPr>
          <a:xfrm>
            <a:off x="6195449" y="1268413"/>
            <a:ext cx="5480614" cy="2393950"/>
          </a:xfrm>
          <a:prstGeom prst="round1Rect">
            <a:avLst>
              <a:gd name="adj" fmla="val 29797"/>
            </a:avLst>
          </a:prstGeom>
          <a:solidFill>
            <a:schemeClr val="bg1">
              <a:lumMod val="95000"/>
            </a:schemeClr>
          </a:solidFill>
        </p:spPr>
        <p:txBody>
          <a:bodyPr lIns="180000" tIns="180000" rIns="180000" bIns="180000"/>
          <a:lstStyle>
            <a:lvl1pPr marL="0" indent="0">
              <a:buNone/>
              <a:defRPr sz="1800"/>
            </a:lvl1pPr>
            <a:lvl2pPr>
              <a:buClr>
                <a:schemeClr val="accent1"/>
              </a:buClr>
              <a:defRPr sz="1800"/>
            </a:lvl2pPr>
            <a:lvl3pPr>
              <a:buClr>
                <a:schemeClr val="accent1"/>
              </a:buClr>
              <a:defRPr sz="1800"/>
            </a:lvl3pPr>
            <a:lvl4pPr>
              <a:buClr>
                <a:schemeClr val="accent1"/>
              </a:buClr>
              <a:defRPr sz="1400"/>
            </a:lvl4pPr>
            <a:lvl5pPr>
              <a:buClr>
                <a:schemeClr val="accent1"/>
              </a:buCl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Tijdelijke aanduiding voor tekst 10">
            <a:extLst>
              <a:ext uri="{FF2B5EF4-FFF2-40B4-BE49-F238E27FC236}">
                <a16:creationId xmlns:a16="http://schemas.microsoft.com/office/drawing/2014/main" id="{60CE1744-F19A-E4C0-A914-EBABE35FCFDC}"/>
              </a:ext>
            </a:extLst>
          </p:cNvPr>
          <p:cNvSpPr>
            <a:spLocks noGrp="1"/>
          </p:cNvSpPr>
          <p:nvPr>
            <p:ph type="body" sz="quarter" idx="14" hasCustomPrompt="1"/>
          </p:nvPr>
        </p:nvSpPr>
        <p:spPr>
          <a:xfrm>
            <a:off x="550863" y="764735"/>
            <a:ext cx="11090275" cy="368300"/>
          </a:xfrm>
        </p:spPr>
        <p:txBody>
          <a:bodyPr lIns="0">
            <a:no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subtitle</a:t>
            </a:r>
            <a:r>
              <a:rPr lang="nl-NL"/>
              <a:t> here</a:t>
            </a:r>
          </a:p>
        </p:txBody>
      </p:sp>
      <p:sp>
        <p:nvSpPr>
          <p:cNvPr id="11" name="Tijdelijke aanduiding voor tekst 10">
            <a:extLst>
              <a:ext uri="{FF2B5EF4-FFF2-40B4-BE49-F238E27FC236}">
                <a16:creationId xmlns:a16="http://schemas.microsoft.com/office/drawing/2014/main" id="{40AA40D0-172A-1245-0314-6F56A9F15469}"/>
              </a:ext>
            </a:extLst>
          </p:cNvPr>
          <p:cNvSpPr>
            <a:spLocks noGrp="1"/>
          </p:cNvSpPr>
          <p:nvPr>
            <p:ph type="body" sz="quarter" idx="13" hasCustomPrompt="1"/>
          </p:nvPr>
        </p:nvSpPr>
        <p:spPr>
          <a:xfrm>
            <a:off x="550863" y="465138"/>
            <a:ext cx="11090275" cy="368300"/>
          </a:xfrm>
        </p:spPr>
        <p:txBody>
          <a:bodyPr lIns="0">
            <a:noAutofit/>
          </a:bodyPr>
          <a:lstStyle>
            <a:lvl1pPr marL="0" indent="0">
              <a:buNone/>
              <a:defRPr sz="2400" b="1">
                <a:solidFill>
                  <a:schemeClr val="tx2"/>
                </a:solidFill>
              </a:defRPr>
            </a:lvl1pPr>
          </a:lstStyle>
          <a:p>
            <a:pPr lvl="0"/>
            <a:r>
              <a:rPr lang="nl-NL" err="1"/>
              <a:t>Place</a:t>
            </a:r>
            <a:r>
              <a:rPr lang="nl-NL"/>
              <a:t> </a:t>
            </a:r>
            <a:r>
              <a:rPr lang="nl-NL" err="1"/>
              <a:t>your</a:t>
            </a:r>
            <a:r>
              <a:rPr lang="nl-NL"/>
              <a:t> </a:t>
            </a:r>
            <a:r>
              <a:rPr lang="nl-NL" err="1"/>
              <a:t>title</a:t>
            </a:r>
            <a:r>
              <a:rPr lang="nl-NL"/>
              <a:t> here</a:t>
            </a:r>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sp>
        <p:nvSpPr>
          <p:cNvPr id="22" name="Tijdelijke aanduiding voor inhoud 20">
            <a:extLst>
              <a:ext uri="{FF2B5EF4-FFF2-40B4-BE49-F238E27FC236}">
                <a16:creationId xmlns:a16="http://schemas.microsoft.com/office/drawing/2014/main" id="{9F3779C1-CC84-4119-8850-465A84D03D24}"/>
              </a:ext>
            </a:extLst>
          </p:cNvPr>
          <p:cNvSpPr>
            <a:spLocks noGrp="1"/>
          </p:cNvSpPr>
          <p:nvPr>
            <p:ph sz="quarter" idx="20" hasCustomPrompt="1"/>
          </p:nvPr>
        </p:nvSpPr>
        <p:spPr>
          <a:xfrm>
            <a:off x="6213475" y="3914775"/>
            <a:ext cx="5480614" cy="2393950"/>
          </a:xfrm>
          <a:prstGeom prst="round1Rect">
            <a:avLst>
              <a:gd name="adj" fmla="val 29797"/>
            </a:avLst>
          </a:prstGeom>
          <a:solidFill>
            <a:schemeClr val="bg1">
              <a:lumMod val="95000"/>
            </a:schemeClr>
          </a:solidFill>
        </p:spPr>
        <p:txBody>
          <a:bodyPr lIns="180000" tIns="180000" rIns="180000" bIns="180000"/>
          <a:lstStyle>
            <a:lvl1pPr marL="0" indent="0">
              <a:buNone/>
              <a:defRPr sz="1800"/>
            </a:lvl1pPr>
            <a:lvl2pPr>
              <a:buClr>
                <a:schemeClr val="accent1"/>
              </a:buClr>
              <a:defRPr sz="1800"/>
            </a:lvl2pPr>
            <a:lvl3pPr>
              <a:buClr>
                <a:schemeClr val="accent1"/>
              </a:buClr>
              <a:defRPr sz="1800"/>
            </a:lvl3pPr>
            <a:lvl4pPr>
              <a:buClr>
                <a:schemeClr val="accent1"/>
              </a:buClr>
              <a:defRPr sz="1400"/>
            </a:lvl4pPr>
            <a:lvl5pPr>
              <a:buClr>
                <a:schemeClr val="accent1"/>
              </a:buClr>
              <a:defRPr sz="1400"/>
            </a:lvl5pPr>
          </a:lstStyle>
          <a:p>
            <a:pPr marL="0" marR="0" lvl="0" indent="0" algn="l" defTabSz="914400" rtl="0" eaLnBrk="1" fontAlgn="auto" latinLnBrk="0" hangingPunct="1">
              <a:lnSpc>
                <a:spcPct val="90000"/>
              </a:lnSpc>
              <a:spcBef>
                <a:spcPts val="1000"/>
              </a:spcBef>
              <a:spcAft>
                <a:spcPts val="0"/>
              </a:spcAft>
              <a:buClr>
                <a:srgbClr val="449944"/>
              </a:buClr>
              <a:buSzTx/>
              <a:buFont typeface="Arial" panose="020B0604020202020204" pitchFamily="34" charset="0"/>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0" marR="0" lvl="1"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432000" marR="0" lvl="2"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684000" marR="0" lvl="3"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936000" marR="0" lvl="4" indent="-228600" algn="l" defTabSz="914400" rtl="0" eaLnBrk="1" fontAlgn="auto" latinLnBrk="0" hangingPunct="1">
              <a:lnSpc>
                <a:spcPct val="90000"/>
              </a:lnSpc>
              <a:spcBef>
                <a:spcPts val="500"/>
              </a:spcBef>
              <a:spcAft>
                <a:spcPts val="0"/>
              </a:spcAft>
              <a:buClr>
                <a:srgbClr val="449944"/>
              </a:buClr>
              <a:buSzTx/>
              <a:buFont typeface="Arial" panose="020B0604020202020204" pitchFamily="34" charset="0"/>
              <a:buChar char="•"/>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GB"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Tijdelijke aanduiding voor tekst 5">
            <a:extLst>
              <a:ext uri="{FF2B5EF4-FFF2-40B4-BE49-F238E27FC236}">
                <a16:creationId xmlns:a16="http://schemas.microsoft.com/office/drawing/2014/main" id="{B9B27E04-4A79-CDB7-A98E-C5576E6CFDCF}"/>
              </a:ext>
            </a:extLst>
          </p:cNvPr>
          <p:cNvSpPr>
            <a:spLocks noGrp="1"/>
          </p:cNvSpPr>
          <p:nvPr>
            <p:ph type="body" sz="quarter" idx="15"/>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4" name="Tijdelijke aanduiding voor tekst 5">
            <a:extLst>
              <a:ext uri="{FF2B5EF4-FFF2-40B4-BE49-F238E27FC236}">
                <a16:creationId xmlns:a16="http://schemas.microsoft.com/office/drawing/2014/main" id="{E684E8EB-A6CF-44BB-0B6E-478052E502AA}"/>
              </a:ext>
            </a:extLst>
          </p:cNvPr>
          <p:cNvSpPr>
            <a:spLocks noGrp="1"/>
          </p:cNvSpPr>
          <p:nvPr>
            <p:ph type="body" sz="quarter" idx="16"/>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5" name="Tijdelijke aanduiding voor tekst 5">
            <a:extLst>
              <a:ext uri="{FF2B5EF4-FFF2-40B4-BE49-F238E27FC236}">
                <a16:creationId xmlns:a16="http://schemas.microsoft.com/office/drawing/2014/main" id="{CB9A5551-105D-89DB-54B6-7CBA6C2E366A}"/>
              </a:ext>
            </a:extLst>
          </p:cNvPr>
          <p:cNvSpPr>
            <a:spLocks noGrp="1"/>
          </p:cNvSpPr>
          <p:nvPr>
            <p:ph type="body" sz="quarter" idx="21"/>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6" name="Rechthoek: afgeronde diagonale hoeken 5">
            <a:extLst>
              <a:ext uri="{FF2B5EF4-FFF2-40B4-BE49-F238E27FC236}">
                <a16:creationId xmlns:a16="http://schemas.microsoft.com/office/drawing/2014/main" id="{27AE1B55-1820-A3D8-1677-23BE6A825395}"/>
              </a:ext>
            </a:extLst>
          </p:cNvPr>
          <p:cNvSpPr/>
          <p:nvPr userDrawn="1"/>
        </p:nvSpPr>
        <p:spPr>
          <a:xfrm>
            <a:off x="515939" y="1268413"/>
            <a:ext cx="5435999" cy="5040312"/>
          </a:xfrm>
          <a:prstGeom prst="round2DiagRect">
            <a:avLst/>
          </a:prstGeom>
          <a:solidFill>
            <a:schemeClr val="bg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jdelijke aanduiding voor inhoud 16">
            <a:extLst>
              <a:ext uri="{FF2B5EF4-FFF2-40B4-BE49-F238E27FC236}">
                <a16:creationId xmlns:a16="http://schemas.microsoft.com/office/drawing/2014/main" id="{05F5F9E7-5B96-1A00-E37A-7EF9143FF070}"/>
              </a:ext>
            </a:extLst>
          </p:cNvPr>
          <p:cNvSpPr>
            <a:spLocks noGrp="1"/>
          </p:cNvSpPr>
          <p:nvPr>
            <p:ph sz="quarter" idx="22" hasCustomPrompt="1"/>
          </p:nvPr>
        </p:nvSpPr>
        <p:spPr>
          <a:xfrm>
            <a:off x="879876" y="1610344"/>
            <a:ext cx="4749799" cy="4350191"/>
          </a:xfrm>
          <a:prstGeom prst="round2DiagRect">
            <a:avLst/>
          </a:prstGeom>
          <a:solidFill>
            <a:schemeClr val="bg2">
              <a:lumMod val="20000"/>
              <a:lumOff val="80000"/>
            </a:schemeClr>
          </a:solidFill>
        </p:spPr>
        <p:txBody>
          <a:bodyPr lIns="0" tIns="0" rIns="0" bIns="0">
            <a:norm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text</a:t>
            </a:r>
            <a:r>
              <a:rPr lang="nl-NL"/>
              <a:t> here, </a:t>
            </a:r>
            <a:br>
              <a:rPr lang="nl-NL"/>
            </a:br>
            <a:r>
              <a:rPr lang="nl-NL"/>
              <a:t>or </a:t>
            </a:r>
            <a:r>
              <a:rPr lang="nl-NL" err="1"/>
              <a:t>insert</a:t>
            </a:r>
            <a:r>
              <a:rPr lang="nl-NL"/>
              <a:t> </a:t>
            </a:r>
            <a:r>
              <a:rPr lang="nl-NL" err="1"/>
              <a:t>something</a:t>
            </a:r>
            <a:r>
              <a:rPr lang="nl-NL"/>
              <a:t> </a:t>
            </a:r>
            <a:r>
              <a:rPr lang="nl-NL" err="1"/>
              <a:t>else</a:t>
            </a:r>
            <a:r>
              <a:rPr lang="nl-NL"/>
              <a:t>…</a:t>
            </a:r>
          </a:p>
        </p:txBody>
      </p:sp>
    </p:spTree>
    <p:extLst>
      <p:ext uri="{BB962C8B-B14F-4D97-AF65-F5344CB8AC3E}">
        <p14:creationId xmlns:p14="http://schemas.microsoft.com/office/powerpoint/2010/main" val="1393167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ulti box 2/3 + image, text box 1/3">
    <p:spTree>
      <p:nvGrpSpPr>
        <p:cNvPr id="1" name=""/>
        <p:cNvGrpSpPr/>
        <p:nvPr/>
      </p:nvGrpSpPr>
      <p:grpSpPr>
        <a:xfrm>
          <a:off x="0" y="0"/>
          <a:ext cx="0" cy="0"/>
          <a:chOff x="0" y="0"/>
          <a:chExt cx="0" cy="0"/>
        </a:xfrm>
      </p:grpSpPr>
      <p:sp>
        <p:nvSpPr>
          <p:cNvPr id="9" name="Rechthoek 8">
            <a:extLst>
              <a:ext uri="{FF2B5EF4-FFF2-40B4-BE49-F238E27FC236}">
                <a16:creationId xmlns:a16="http://schemas.microsoft.com/office/drawing/2014/main" id="{339F6933-7ACD-F17D-E35E-23D98EFF2BE0}"/>
              </a:ext>
            </a:extLst>
          </p:cNvPr>
          <p:cNvSpPr/>
          <p:nvPr userDrawn="1"/>
        </p:nvSpPr>
        <p:spPr>
          <a:xfrm>
            <a:off x="8367484" y="3811419"/>
            <a:ext cx="3273652" cy="249730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 name="Tijdelijke aanduiding voor tekst 10">
            <a:extLst>
              <a:ext uri="{FF2B5EF4-FFF2-40B4-BE49-F238E27FC236}">
                <a16:creationId xmlns:a16="http://schemas.microsoft.com/office/drawing/2014/main" id="{60CE1744-F19A-E4C0-A914-EBABE35FCFDC}"/>
              </a:ext>
            </a:extLst>
          </p:cNvPr>
          <p:cNvSpPr>
            <a:spLocks noGrp="1"/>
          </p:cNvSpPr>
          <p:nvPr>
            <p:ph type="body" sz="quarter" idx="14" hasCustomPrompt="1"/>
          </p:nvPr>
        </p:nvSpPr>
        <p:spPr>
          <a:xfrm>
            <a:off x="550863" y="764735"/>
            <a:ext cx="11090275" cy="368300"/>
          </a:xfrm>
        </p:spPr>
        <p:txBody>
          <a:bodyPr lIns="0">
            <a:noAutofit/>
          </a:bodyPr>
          <a:lstStyle>
            <a:lvl1pPr marL="0" indent="0">
              <a:buNone/>
              <a:defRPr sz="1800" b="1">
                <a:solidFill>
                  <a:schemeClr val="bg2"/>
                </a:solidFill>
              </a:defRPr>
            </a:lvl1pPr>
          </a:lstStyle>
          <a:p>
            <a:pPr lvl="0"/>
            <a:r>
              <a:rPr lang="nl-NL" err="1"/>
              <a:t>Place</a:t>
            </a:r>
            <a:r>
              <a:rPr lang="nl-NL"/>
              <a:t> </a:t>
            </a:r>
            <a:r>
              <a:rPr lang="nl-NL" err="1"/>
              <a:t>your</a:t>
            </a:r>
            <a:r>
              <a:rPr lang="nl-NL"/>
              <a:t> </a:t>
            </a:r>
            <a:r>
              <a:rPr lang="nl-NL" err="1"/>
              <a:t>subtitle</a:t>
            </a:r>
            <a:r>
              <a:rPr lang="nl-NL"/>
              <a:t> here</a:t>
            </a:r>
          </a:p>
        </p:txBody>
      </p:sp>
      <p:sp>
        <p:nvSpPr>
          <p:cNvPr id="11" name="Tijdelijke aanduiding voor tekst 10">
            <a:extLst>
              <a:ext uri="{FF2B5EF4-FFF2-40B4-BE49-F238E27FC236}">
                <a16:creationId xmlns:a16="http://schemas.microsoft.com/office/drawing/2014/main" id="{40AA40D0-172A-1245-0314-6F56A9F15469}"/>
              </a:ext>
            </a:extLst>
          </p:cNvPr>
          <p:cNvSpPr>
            <a:spLocks noGrp="1"/>
          </p:cNvSpPr>
          <p:nvPr>
            <p:ph type="body" sz="quarter" idx="13" hasCustomPrompt="1"/>
          </p:nvPr>
        </p:nvSpPr>
        <p:spPr>
          <a:xfrm>
            <a:off x="550863" y="465138"/>
            <a:ext cx="11090275" cy="368300"/>
          </a:xfrm>
        </p:spPr>
        <p:txBody>
          <a:bodyPr lIns="0">
            <a:noAutofit/>
          </a:bodyPr>
          <a:lstStyle>
            <a:lvl1pPr marL="0" indent="0">
              <a:buNone/>
              <a:defRPr sz="2400" b="1">
                <a:solidFill>
                  <a:schemeClr val="tx2"/>
                </a:solidFill>
              </a:defRPr>
            </a:lvl1pPr>
          </a:lstStyle>
          <a:p>
            <a:pPr lvl="0"/>
            <a:r>
              <a:rPr lang="nl-NL" err="1"/>
              <a:t>Place</a:t>
            </a:r>
            <a:r>
              <a:rPr lang="nl-NL"/>
              <a:t> </a:t>
            </a:r>
            <a:r>
              <a:rPr lang="nl-NL" err="1"/>
              <a:t>your</a:t>
            </a:r>
            <a:r>
              <a:rPr lang="nl-NL"/>
              <a:t> </a:t>
            </a:r>
            <a:r>
              <a:rPr lang="nl-NL" err="1"/>
              <a:t>title</a:t>
            </a:r>
            <a:r>
              <a:rPr lang="nl-NL"/>
              <a:t> here</a:t>
            </a:r>
          </a:p>
        </p:txBody>
      </p:sp>
      <p:pic>
        <p:nvPicPr>
          <p:cNvPr id="13" name="Afbeelding 9" descr="Afbeelding met Graphics, schermopname, grafische vormgeving, Lettertype&#10;&#10;Automatisch gegenereerde beschrijving">
            <a:extLst>
              <a:ext uri="{FF2B5EF4-FFF2-40B4-BE49-F238E27FC236}">
                <a16:creationId xmlns:a16="http://schemas.microsoft.com/office/drawing/2014/main" id="{C64C4BD6-46CD-FF4D-6E90-EB51DB3D0BE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314286" y="6440230"/>
            <a:ext cx="1663041" cy="216000"/>
          </a:xfrm>
          <a:prstGeom prst="rect">
            <a:avLst/>
          </a:prstGeom>
        </p:spPr>
      </p:pic>
      <p:sp>
        <p:nvSpPr>
          <p:cNvPr id="5" name="Tijdelijke aanduiding voor afbeelding 4">
            <a:extLst>
              <a:ext uri="{FF2B5EF4-FFF2-40B4-BE49-F238E27FC236}">
                <a16:creationId xmlns:a16="http://schemas.microsoft.com/office/drawing/2014/main" id="{CB21633B-80EE-C8EC-95E8-2BD520274A8B}"/>
              </a:ext>
            </a:extLst>
          </p:cNvPr>
          <p:cNvSpPr>
            <a:spLocks noGrp="1"/>
          </p:cNvSpPr>
          <p:nvPr>
            <p:ph type="pic" sz="quarter" idx="18" hasCustomPrompt="1"/>
          </p:nvPr>
        </p:nvSpPr>
        <p:spPr>
          <a:xfrm>
            <a:off x="8367484" y="1291419"/>
            <a:ext cx="3273652" cy="2520000"/>
          </a:xfrm>
          <a:prstGeom prst="round1Rect">
            <a:avLst>
              <a:gd name="adj" fmla="val 25882"/>
            </a:avLst>
          </a:prstGeom>
        </p:spPr>
        <p:txBody>
          <a:bodyPr tIns="0" bIns="900000" anchor="ctr" anchorCtr="0">
            <a:normAutofit/>
          </a:bodyPr>
          <a:lstStyle>
            <a:lvl1pPr marL="0" indent="0" algn="ctr">
              <a:buNone/>
              <a:defRPr sz="1800" b="1">
                <a:solidFill>
                  <a:schemeClr val="bg2"/>
                </a:solidFill>
              </a:defRPr>
            </a:lvl1pPr>
          </a:lstStyle>
          <a:p>
            <a:r>
              <a:rPr lang="nl-BE"/>
              <a:t>Click here </a:t>
            </a:r>
            <a:r>
              <a:rPr lang="nl-BE" err="1"/>
              <a:t>to</a:t>
            </a:r>
            <a:r>
              <a:rPr lang="nl-BE"/>
              <a:t> </a:t>
            </a:r>
            <a:r>
              <a:rPr lang="nl-BE" err="1"/>
              <a:t>insert</a:t>
            </a:r>
            <a:r>
              <a:rPr lang="nl-BE"/>
              <a:t> </a:t>
            </a:r>
            <a:r>
              <a:rPr lang="nl-BE" err="1"/>
              <a:t>an</a:t>
            </a:r>
            <a:r>
              <a:rPr lang="nl-BE"/>
              <a:t> image</a:t>
            </a:r>
          </a:p>
        </p:txBody>
      </p:sp>
      <p:sp>
        <p:nvSpPr>
          <p:cNvPr id="7" name="Tijdelijke aanduiding voor tekst 6">
            <a:extLst>
              <a:ext uri="{FF2B5EF4-FFF2-40B4-BE49-F238E27FC236}">
                <a16:creationId xmlns:a16="http://schemas.microsoft.com/office/drawing/2014/main" id="{363DF634-95BA-1355-7C68-42A795DAD21E}"/>
              </a:ext>
            </a:extLst>
          </p:cNvPr>
          <p:cNvSpPr>
            <a:spLocks noGrp="1"/>
          </p:cNvSpPr>
          <p:nvPr>
            <p:ph type="body" sz="quarter" idx="19" hasCustomPrompt="1"/>
          </p:nvPr>
        </p:nvSpPr>
        <p:spPr>
          <a:xfrm>
            <a:off x="8367713" y="3811419"/>
            <a:ext cx="3273423" cy="2491468"/>
          </a:xfrm>
        </p:spPr>
        <p:txBody>
          <a:bodyPr lIns="360000" tIns="360000" rIns="360000" bIns="360000">
            <a:normAutofit/>
          </a:bodyPr>
          <a:lstStyle>
            <a:lvl1pPr marL="0" indent="0">
              <a:buNone/>
              <a:defRPr sz="1800" b="0">
                <a:solidFill>
                  <a:schemeClr val="bg1"/>
                </a:solidFill>
              </a:defRPr>
            </a:lvl1pPr>
          </a:lstStyle>
          <a:p>
            <a:r>
              <a:rPr lang="nl-BE"/>
              <a:t>Type </a:t>
            </a:r>
            <a:r>
              <a:rPr lang="nl-BE" err="1"/>
              <a:t>your</a:t>
            </a:r>
            <a:r>
              <a:rPr lang="nl-BE"/>
              <a:t> </a:t>
            </a:r>
            <a:r>
              <a:rPr lang="nl-BE" err="1"/>
              <a:t>text</a:t>
            </a:r>
            <a:r>
              <a:rPr lang="nl-BE"/>
              <a:t> here</a:t>
            </a:r>
          </a:p>
        </p:txBody>
      </p:sp>
      <p:sp>
        <p:nvSpPr>
          <p:cNvPr id="2" name="Rechthoek: afgeronde diagonale hoeken 1">
            <a:extLst>
              <a:ext uri="{FF2B5EF4-FFF2-40B4-BE49-F238E27FC236}">
                <a16:creationId xmlns:a16="http://schemas.microsoft.com/office/drawing/2014/main" id="{FBE8C859-D63F-7724-7356-DC12D0A83A57}"/>
              </a:ext>
            </a:extLst>
          </p:cNvPr>
          <p:cNvSpPr/>
          <p:nvPr userDrawn="1"/>
        </p:nvSpPr>
        <p:spPr>
          <a:xfrm>
            <a:off x="524939" y="1277938"/>
            <a:ext cx="7526336" cy="5030787"/>
          </a:xfrm>
          <a:prstGeom prst="round2Diag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 name="Tijdelijke aanduiding voor inhoud 13">
            <a:extLst>
              <a:ext uri="{FF2B5EF4-FFF2-40B4-BE49-F238E27FC236}">
                <a16:creationId xmlns:a16="http://schemas.microsoft.com/office/drawing/2014/main" id="{4BD727C6-CEB3-43F1-0689-A5EC2C24408F}"/>
              </a:ext>
            </a:extLst>
          </p:cNvPr>
          <p:cNvSpPr>
            <a:spLocks noGrp="1"/>
          </p:cNvSpPr>
          <p:nvPr>
            <p:ph sz="quarter" idx="20" hasCustomPrompt="1"/>
          </p:nvPr>
        </p:nvSpPr>
        <p:spPr>
          <a:xfrm>
            <a:off x="838206" y="1566333"/>
            <a:ext cx="6891866" cy="4428067"/>
          </a:xfrm>
          <a:prstGeom prst="round2DiagRect">
            <a:avLst/>
          </a:prstGeom>
          <a:solidFill>
            <a:schemeClr val="bg1"/>
          </a:solidFill>
        </p:spPr>
        <p:txBody>
          <a:bodyPr bIns="1260000" anchor="ctr" anchorCtr="0">
            <a:normAutofit/>
          </a:bodyPr>
          <a:lstStyle>
            <a:lvl1pPr marL="0" indent="0" algn="ctr">
              <a:buNone/>
              <a:defRPr sz="1800" b="1">
                <a:solidFill>
                  <a:schemeClr val="bg2"/>
                </a:solidFill>
              </a:defRPr>
            </a:lvl1pPr>
          </a:lstStyle>
          <a:p>
            <a:pPr lvl="0"/>
            <a:r>
              <a:rPr lang="nl-NL"/>
              <a:t>Click here </a:t>
            </a:r>
            <a:r>
              <a:rPr lang="nl-NL" err="1"/>
              <a:t>to</a:t>
            </a:r>
            <a:r>
              <a:rPr lang="nl-NL"/>
              <a:t> </a:t>
            </a:r>
            <a:r>
              <a:rPr lang="nl-NL" err="1"/>
              <a:t>insert</a:t>
            </a:r>
            <a:r>
              <a:rPr lang="nl-NL"/>
              <a:t> media</a:t>
            </a:r>
            <a:endParaRPr lang="nl-BE"/>
          </a:p>
        </p:txBody>
      </p:sp>
      <p:sp>
        <p:nvSpPr>
          <p:cNvPr id="4" name="Tijdelijke aanduiding voor tekst 5">
            <a:extLst>
              <a:ext uri="{FF2B5EF4-FFF2-40B4-BE49-F238E27FC236}">
                <a16:creationId xmlns:a16="http://schemas.microsoft.com/office/drawing/2014/main" id="{F1FB87C2-AB43-5B89-6570-966CD03B8086}"/>
              </a:ext>
            </a:extLst>
          </p:cNvPr>
          <p:cNvSpPr>
            <a:spLocks noGrp="1"/>
          </p:cNvSpPr>
          <p:nvPr>
            <p:ph type="body" sz="quarter" idx="15"/>
          </p:nvPr>
        </p:nvSpPr>
        <p:spPr>
          <a:xfrm>
            <a:off x="515938" y="298071"/>
            <a:ext cx="543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6" name="Tijdelijke aanduiding voor tekst 5">
            <a:extLst>
              <a:ext uri="{FF2B5EF4-FFF2-40B4-BE49-F238E27FC236}">
                <a16:creationId xmlns:a16="http://schemas.microsoft.com/office/drawing/2014/main" id="{17348251-C9FB-5661-DFE0-8BFD9CF6FD6B}"/>
              </a:ext>
            </a:extLst>
          </p:cNvPr>
          <p:cNvSpPr>
            <a:spLocks noGrp="1"/>
          </p:cNvSpPr>
          <p:nvPr>
            <p:ph type="body" sz="quarter" idx="16"/>
          </p:nvPr>
        </p:nvSpPr>
        <p:spPr>
          <a:xfrm>
            <a:off x="6240064" y="298596"/>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
        <p:nvSpPr>
          <p:cNvPr id="8" name="Tijdelijke aanduiding voor tekst 5">
            <a:extLst>
              <a:ext uri="{FF2B5EF4-FFF2-40B4-BE49-F238E27FC236}">
                <a16:creationId xmlns:a16="http://schemas.microsoft.com/office/drawing/2014/main" id="{A608658C-B37A-0852-ACB9-2CA331A168A9}"/>
              </a:ext>
            </a:extLst>
          </p:cNvPr>
          <p:cNvSpPr>
            <a:spLocks noGrp="1"/>
          </p:cNvSpPr>
          <p:nvPr>
            <p:ph type="body" sz="quarter" idx="17"/>
          </p:nvPr>
        </p:nvSpPr>
        <p:spPr>
          <a:xfrm>
            <a:off x="9109782" y="298071"/>
            <a:ext cx="2556000" cy="18000"/>
          </a:xfrm>
          <a:solidFill>
            <a:schemeClr val="accent1"/>
          </a:solidFill>
        </p:spPr>
        <p:txBody>
          <a:bodyPr>
            <a:noAutofit/>
          </a:bodyPr>
          <a:lstStyle>
            <a:lvl1pPr marL="0" indent="0">
              <a:buNone/>
              <a:defRPr sz="1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38930653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E815012E-FFC2-7357-E1BC-99711CA2C1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a:t>
            </a:r>
            <a:r>
              <a:rPr lang="en-GB" noProof="0" err="1"/>
              <a:t>bewerken</a:t>
            </a:r>
            <a:endParaRPr lang="en-GB" noProof="0"/>
          </a:p>
        </p:txBody>
      </p:sp>
      <p:sp>
        <p:nvSpPr>
          <p:cNvPr id="3" name="Tijdelijke aanduiding voor tekst 2">
            <a:extLst>
              <a:ext uri="{FF2B5EF4-FFF2-40B4-BE49-F238E27FC236}">
                <a16:creationId xmlns:a16="http://schemas.microsoft.com/office/drawing/2014/main" id="{8D77A46B-BEF7-56B7-223E-B217A48D24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ijdelijke aanduiding voor datum 3">
            <a:extLst>
              <a:ext uri="{FF2B5EF4-FFF2-40B4-BE49-F238E27FC236}">
                <a16:creationId xmlns:a16="http://schemas.microsoft.com/office/drawing/2014/main" id="{746D7A47-DE6D-E73D-FEB9-C8EC3B82E5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5FF2DF-A14D-46CA-9329-0B45126D4672}" type="datetimeFigureOut">
              <a:rPr lang="nl-BE" smtClean="0"/>
              <a:t>20/05/2025</a:t>
            </a:fld>
            <a:endParaRPr lang="nl-BE"/>
          </a:p>
        </p:txBody>
      </p:sp>
      <p:sp>
        <p:nvSpPr>
          <p:cNvPr id="5" name="Tijdelijke aanduiding voor voettekst 4">
            <a:extLst>
              <a:ext uri="{FF2B5EF4-FFF2-40B4-BE49-F238E27FC236}">
                <a16:creationId xmlns:a16="http://schemas.microsoft.com/office/drawing/2014/main" id="{96A7124F-A173-0065-0F14-B0D4871A15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a:extLst>
              <a:ext uri="{FF2B5EF4-FFF2-40B4-BE49-F238E27FC236}">
                <a16:creationId xmlns:a16="http://schemas.microsoft.com/office/drawing/2014/main" id="{49A6C0E2-D8E0-A9D5-9865-3577DC3ED0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0739A-FABE-4B9B-885D-D6C35CFDCC5C}" type="slidenum">
              <a:rPr lang="nl-BE" smtClean="0"/>
              <a:t>‹#›</a:t>
            </a:fld>
            <a:endParaRPr lang="nl-BE"/>
          </a:p>
        </p:txBody>
      </p:sp>
      <p:pic>
        <p:nvPicPr>
          <p:cNvPr id="10" name="Afbeelding 9">
            <a:extLst>
              <a:ext uri="{FF2B5EF4-FFF2-40B4-BE49-F238E27FC236}">
                <a16:creationId xmlns:a16="http://schemas.microsoft.com/office/drawing/2014/main" id="{E11DB406-DC5B-4A74-08FF-4EDB79749252}"/>
              </a:ext>
            </a:extLst>
          </p:cNvPr>
          <p:cNvPicPr>
            <a:picLocks/>
          </p:cNvPicPr>
          <p:nvPr userDrawn="1"/>
        </p:nvPicPr>
        <p:blipFill>
          <a:blip r:embed="rId26">
            <a:extLst>
              <a:ext uri="{28A0092B-C50C-407E-A947-70E740481C1C}">
                <a14:useLocalDpi xmlns:a14="http://schemas.microsoft.com/office/drawing/2010/main"/>
              </a:ext>
            </a:extLst>
          </a:blip>
          <a:stretch>
            <a:fillRect/>
          </a:stretch>
        </p:blipFill>
        <p:spPr>
          <a:xfrm>
            <a:off x="-1463" y="6781796"/>
            <a:ext cx="12192627" cy="101351"/>
          </a:xfrm>
          <a:prstGeom prst="rect">
            <a:avLst/>
          </a:prstGeom>
        </p:spPr>
      </p:pic>
    </p:spTree>
    <p:extLst>
      <p:ext uri="{BB962C8B-B14F-4D97-AF65-F5344CB8AC3E}">
        <p14:creationId xmlns:p14="http://schemas.microsoft.com/office/powerpoint/2010/main" val="3112998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7" r:id="rId3"/>
    <p:sldLayoutId id="2147483676" r:id="rId4"/>
    <p:sldLayoutId id="2147483678" r:id="rId5"/>
    <p:sldLayoutId id="2147483680" r:id="rId6"/>
    <p:sldLayoutId id="2147483663" r:id="rId7"/>
    <p:sldLayoutId id="2147483673" r:id="rId8"/>
    <p:sldLayoutId id="2147483664" r:id="rId9"/>
    <p:sldLayoutId id="2147483675" r:id="rId10"/>
    <p:sldLayoutId id="2147483665" r:id="rId11"/>
    <p:sldLayoutId id="2147483666" r:id="rId12"/>
    <p:sldLayoutId id="2147483670" r:id="rId13"/>
    <p:sldLayoutId id="2147483681" r:id="rId14"/>
    <p:sldLayoutId id="2147483682" r:id="rId15"/>
    <p:sldLayoutId id="2147483667" r:id="rId16"/>
    <p:sldLayoutId id="2147483668" r:id="rId17"/>
    <p:sldLayoutId id="2147483672" r:id="rId18"/>
    <p:sldLayoutId id="2147483671" r:id="rId19"/>
    <p:sldLayoutId id="2147483683" r:id="rId20"/>
    <p:sldLayoutId id="2147483674" r:id="rId21"/>
    <p:sldLayoutId id="2147483684" r:id="rId22"/>
    <p:sldLayoutId id="2147483679" r:id="rId23"/>
    <p:sldLayoutId id="2147483744"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Clr>
          <a:schemeClr val="accent1"/>
        </a:buClr>
        <a:buFont typeface="Arial" panose="020B0604020202020204" pitchFamily="34" charset="0"/>
        <a:buNone/>
        <a:defRPr sz="1800" kern="1200">
          <a:solidFill>
            <a:schemeClr val="tx1"/>
          </a:solidFill>
          <a:latin typeface="+mn-lt"/>
          <a:ea typeface="+mn-ea"/>
          <a:cs typeface="+mn-cs"/>
        </a:defRPr>
      </a:lvl1pPr>
      <a:lvl2pPr marL="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432000" indent="-228600" algn="l" defTabSz="914400" rtl="0" eaLnBrk="1" latinLnBrk="0" hangingPunct="1">
        <a:lnSpc>
          <a:spcPct val="90000"/>
        </a:lnSpc>
        <a:spcBef>
          <a:spcPts val="500"/>
        </a:spcBef>
        <a:buClr>
          <a:schemeClr val="accent1"/>
        </a:buClr>
        <a:buFont typeface="Arial" panose="020B0604020202020204" pitchFamily="34" charset="0"/>
        <a:buChar char="•"/>
        <a:defRPr sz="1400" kern="1200">
          <a:solidFill>
            <a:schemeClr val="tx1"/>
          </a:solidFill>
          <a:latin typeface="+mn-lt"/>
          <a:ea typeface="+mn-ea"/>
          <a:cs typeface="+mn-cs"/>
        </a:defRPr>
      </a:lvl3pPr>
      <a:lvl4pPr marL="684000" indent="-228600" algn="l" defTabSz="914400" rtl="0" eaLnBrk="1" latinLnBrk="0" hangingPunct="1">
        <a:lnSpc>
          <a:spcPct val="90000"/>
        </a:lnSpc>
        <a:spcBef>
          <a:spcPts val="500"/>
        </a:spcBef>
        <a:buClr>
          <a:schemeClr val="accent1"/>
        </a:buClr>
        <a:buFont typeface="Arial" panose="020B0604020202020204" pitchFamily="34" charset="0"/>
        <a:buChar char="•"/>
        <a:defRPr sz="1400" kern="1200">
          <a:solidFill>
            <a:schemeClr val="tx1"/>
          </a:solidFill>
          <a:latin typeface="+mn-lt"/>
          <a:ea typeface="+mn-ea"/>
          <a:cs typeface="+mn-cs"/>
        </a:defRPr>
      </a:lvl4pPr>
      <a:lvl5pPr marL="936000" indent="-228600" algn="l" defTabSz="914400" rtl="0" eaLnBrk="1" latinLnBrk="0" hangingPunct="1">
        <a:lnSpc>
          <a:spcPct val="90000"/>
        </a:lnSpc>
        <a:spcBef>
          <a:spcPts val="500"/>
        </a:spcBef>
        <a:spcAft>
          <a:spcPts val="0"/>
        </a:spcAft>
        <a:buClr>
          <a:schemeClr val="accent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orient="horz" pos="3974" userDrawn="1">
          <p15:clr>
            <a:srgbClr val="F26B43"/>
          </p15:clr>
        </p15:guide>
        <p15:guide id="4" pos="325" userDrawn="1">
          <p15:clr>
            <a:srgbClr val="F26B43"/>
          </p15:clr>
        </p15:guide>
        <p15:guide id="5" pos="7355" userDrawn="1">
          <p15:clr>
            <a:srgbClr val="F26B43"/>
          </p15:clr>
        </p15:guide>
        <p15:guide id="6" orient="horz" pos="79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11.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 Id="rId5" Type="http://schemas.openxmlformats.org/officeDocument/2006/relationships/image" Target="../media/image44.png"/><Relationship Id="rId4" Type="http://schemas.openxmlformats.org/officeDocument/2006/relationships/image" Target="../media/image43.png"/></Relationships>
</file>

<file path=ppt/slides/_rels/slide1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61.svg"/><Relationship Id="rId3" Type="http://schemas.openxmlformats.org/officeDocument/2006/relationships/image" Target="../media/image51.svg"/><Relationship Id="rId7" Type="http://schemas.openxmlformats.org/officeDocument/2006/relationships/image" Target="../media/image55.svg"/><Relationship Id="rId12" Type="http://schemas.openxmlformats.org/officeDocument/2006/relationships/image" Target="../media/image60.png"/><Relationship Id="rId2" Type="http://schemas.openxmlformats.org/officeDocument/2006/relationships/image" Target="../media/image50.png"/><Relationship Id="rId1" Type="http://schemas.openxmlformats.org/officeDocument/2006/relationships/slideLayout" Target="../slideLayouts/slideLayout4.xml"/><Relationship Id="rId6" Type="http://schemas.openxmlformats.org/officeDocument/2006/relationships/image" Target="../media/image54.png"/><Relationship Id="rId11" Type="http://schemas.openxmlformats.org/officeDocument/2006/relationships/image" Target="../media/image59.svg"/><Relationship Id="rId5" Type="http://schemas.openxmlformats.org/officeDocument/2006/relationships/image" Target="../media/image53.sv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svg"/></Relationships>
</file>

<file path=ppt/slides/_rels/slide19.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svg"/><Relationship Id="rId3" Type="http://schemas.openxmlformats.org/officeDocument/2006/relationships/diagramLayout" Target="../diagrams/layout1.xml"/><Relationship Id="rId7" Type="http://schemas.openxmlformats.org/officeDocument/2006/relationships/image" Target="../media/image16.jpeg"/><Relationship Id="rId12" Type="http://schemas.openxmlformats.org/officeDocument/2006/relationships/image" Target="../media/image21.png"/><Relationship Id="rId17" Type="http://schemas.openxmlformats.org/officeDocument/2006/relationships/image" Target="../media/image26.svg"/><Relationship Id="rId2" Type="http://schemas.openxmlformats.org/officeDocument/2006/relationships/diagramData" Target="../diagrams/data1.xml"/><Relationship Id="rId16" Type="http://schemas.openxmlformats.org/officeDocument/2006/relationships/image" Target="../media/image25.png"/><Relationship Id="rId1" Type="http://schemas.openxmlformats.org/officeDocument/2006/relationships/slideLayout" Target="../slideLayouts/slideLayout6.xml"/><Relationship Id="rId6" Type="http://schemas.microsoft.com/office/2007/relationships/diagramDrawing" Target="../diagrams/drawing1.xml"/><Relationship Id="rId11" Type="http://schemas.openxmlformats.org/officeDocument/2006/relationships/image" Target="../media/image20.svg"/><Relationship Id="rId5" Type="http://schemas.openxmlformats.org/officeDocument/2006/relationships/diagramColors" Target="../diagrams/colors1.xml"/><Relationship Id="rId15" Type="http://schemas.openxmlformats.org/officeDocument/2006/relationships/image" Target="../media/image24.svg"/><Relationship Id="rId10" Type="http://schemas.openxmlformats.org/officeDocument/2006/relationships/image" Target="../media/image19.png"/><Relationship Id="rId4" Type="http://schemas.openxmlformats.org/officeDocument/2006/relationships/diagramQuickStyle" Target="../diagrams/quickStyle1.xml"/><Relationship Id="rId9" Type="http://schemas.openxmlformats.org/officeDocument/2006/relationships/image" Target="../media/image18.svg"/><Relationship Id="rId14" Type="http://schemas.openxmlformats.org/officeDocument/2006/relationships/image" Target="../media/image2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svg"/><Relationship Id="rId7" Type="http://schemas.openxmlformats.org/officeDocument/2006/relationships/image" Target="../media/image32.svg"/><Relationship Id="rId2" Type="http://schemas.openxmlformats.org/officeDocument/2006/relationships/image" Target="../media/image27.png"/><Relationship Id="rId1" Type="http://schemas.openxmlformats.org/officeDocument/2006/relationships/slideLayout" Target="../slideLayouts/slideLayout4.xml"/><Relationship Id="rId6" Type="http://schemas.openxmlformats.org/officeDocument/2006/relationships/image" Target="../media/image31.png"/><Relationship Id="rId11" Type="http://schemas.openxmlformats.org/officeDocument/2006/relationships/image" Target="../media/image36.svg"/><Relationship Id="rId5" Type="http://schemas.openxmlformats.org/officeDocument/2006/relationships/image" Target="../media/image30.sv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svg"/></Relationships>
</file>

<file path=ppt/slides/_rels/slide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descr="A truck parked in front of a building&#10;&#10;AI-generated content may be incorrect.">
            <a:extLst>
              <a:ext uri="{FF2B5EF4-FFF2-40B4-BE49-F238E27FC236}">
                <a16:creationId xmlns:a16="http://schemas.microsoft.com/office/drawing/2014/main" id="{A59642FA-2E21-882B-FEBE-E84E52197EAB}"/>
              </a:ext>
            </a:extLst>
          </p:cNvPr>
          <p:cNvPicPr>
            <a:picLocks noGrp="1" noChangeAspect="1"/>
          </p:cNvPicPr>
          <p:nvPr>
            <p:ph type="pic" sz="quarter" idx="13"/>
          </p:nvPr>
        </p:nvPicPr>
        <p:blipFill>
          <a:blip r:embed="rId2" cstate="hqprint">
            <a:extLst>
              <a:ext uri="{28A0092B-C50C-407E-A947-70E740481C1C}">
                <a14:useLocalDpi xmlns:a14="http://schemas.microsoft.com/office/drawing/2010/main"/>
              </a:ext>
            </a:extLst>
          </a:blip>
          <a:srcRect t="-1124" r="13982" b="1124"/>
          <a:stretch/>
        </p:blipFill>
        <p:spPr>
          <a:xfrm>
            <a:off x="0" y="0"/>
            <a:ext cx="8650834" cy="6781800"/>
          </a:xfrm>
        </p:spPr>
      </p:pic>
      <p:sp>
        <p:nvSpPr>
          <p:cNvPr id="6" name="Text Placeholder 5">
            <a:extLst>
              <a:ext uri="{FF2B5EF4-FFF2-40B4-BE49-F238E27FC236}">
                <a16:creationId xmlns:a16="http://schemas.microsoft.com/office/drawing/2014/main" id="{95FC4D35-BA6C-F6E2-C25E-A6C06958752F}"/>
              </a:ext>
            </a:extLst>
          </p:cNvPr>
          <p:cNvSpPr>
            <a:spLocks noGrp="1"/>
          </p:cNvSpPr>
          <p:nvPr>
            <p:ph type="body" sz="quarter" idx="15"/>
          </p:nvPr>
        </p:nvSpPr>
        <p:spPr/>
        <p:txBody>
          <a:bodyPr/>
          <a:lstStyle/>
          <a:p>
            <a:endParaRPr lang="en-GB"/>
          </a:p>
        </p:txBody>
      </p:sp>
      <p:sp>
        <p:nvSpPr>
          <p:cNvPr id="7" name="Text Placeholder 6">
            <a:extLst>
              <a:ext uri="{FF2B5EF4-FFF2-40B4-BE49-F238E27FC236}">
                <a16:creationId xmlns:a16="http://schemas.microsoft.com/office/drawing/2014/main" id="{A3296589-BBEA-30DD-D455-360D15B07574}"/>
              </a:ext>
            </a:extLst>
          </p:cNvPr>
          <p:cNvSpPr>
            <a:spLocks noGrp="1"/>
          </p:cNvSpPr>
          <p:nvPr>
            <p:ph type="body" sz="quarter" idx="16"/>
          </p:nvPr>
        </p:nvSpPr>
        <p:spPr/>
        <p:txBody>
          <a:bodyPr/>
          <a:lstStyle/>
          <a:p>
            <a:endParaRPr lang="en-GB"/>
          </a:p>
        </p:txBody>
      </p:sp>
      <p:sp>
        <p:nvSpPr>
          <p:cNvPr id="10" name="Text Placeholder 9">
            <a:extLst>
              <a:ext uri="{FF2B5EF4-FFF2-40B4-BE49-F238E27FC236}">
                <a16:creationId xmlns:a16="http://schemas.microsoft.com/office/drawing/2014/main" id="{042278E5-C16A-67BE-1F9E-D8B99EAE4975}"/>
              </a:ext>
            </a:extLst>
          </p:cNvPr>
          <p:cNvSpPr>
            <a:spLocks noGrp="1"/>
          </p:cNvSpPr>
          <p:nvPr>
            <p:ph type="body" sz="quarter" idx="17"/>
          </p:nvPr>
        </p:nvSpPr>
        <p:spPr/>
        <p:txBody>
          <a:bodyPr/>
          <a:lstStyle/>
          <a:p>
            <a:endParaRPr lang="en-GB"/>
          </a:p>
        </p:txBody>
      </p:sp>
      <p:sp>
        <p:nvSpPr>
          <p:cNvPr id="3" name="Tijdelijke aanduiding voor tekst 2">
            <a:extLst>
              <a:ext uri="{FF2B5EF4-FFF2-40B4-BE49-F238E27FC236}">
                <a16:creationId xmlns:a16="http://schemas.microsoft.com/office/drawing/2014/main" id="{4D130FFE-3C7F-7CDE-7273-43CB94B190D0}"/>
              </a:ext>
            </a:extLst>
          </p:cNvPr>
          <p:cNvSpPr>
            <a:spLocks noGrp="1"/>
          </p:cNvSpPr>
          <p:nvPr>
            <p:ph type="body" sz="quarter" idx="14"/>
          </p:nvPr>
        </p:nvSpPr>
        <p:spPr>
          <a:xfrm>
            <a:off x="7924800" y="3053343"/>
            <a:ext cx="3767555" cy="751314"/>
          </a:xfrm>
        </p:spPr>
        <p:txBody>
          <a:bodyPr/>
          <a:lstStyle/>
          <a:p>
            <a:r>
              <a:rPr lang="en-GB" dirty="0"/>
              <a:t>Full Year Results 24/25</a:t>
            </a:r>
          </a:p>
        </p:txBody>
      </p:sp>
    </p:spTree>
    <p:extLst>
      <p:ext uri="{BB962C8B-B14F-4D97-AF65-F5344CB8AC3E}">
        <p14:creationId xmlns:p14="http://schemas.microsoft.com/office/powerpoint/2010/main" val="20206553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F2950C4-EB1E-3962-39C0-D56A285485E7}"/>
              </a:ext>
            </a:extLst>
          </p:cNvPr>
          <p:cNvPicPr>
            <a:picLocks noChangeAspect="1"/>
          </p:cNvPicPr>
          <p:nvPr/>
        </p:nvPicPr>
        <p:blipFill>
          <a:blip r:embed="rId3"/>
          <a:stretch>
            <a:fillRect/>
          </a:stretch>
        </p:blipFill>
        <p:spPr>
          <a:xfrm>
            <a:off x="880420" y="1455562"/>
            <a:ext cx="10431160" cy="5047926"/>
          </a:xfrm>
          <a:prstGeom prst="rect">
            <a:avLst/>
          </a:prstGeom>
        </p:spPr>
      </p:pic>
      <p:sp>
        <p:nvSpPr>
          <p:cNvPr id="2" name="Text Placeholder 1">
            <a:extLst>
              <a:ext uri="{FF2B5EF4-FFF2-40B4-BE49-F238E27FC236}">
                <a16:creationId xmlns:a16="http://schemas.microsoft.com/office/drawing/2014/main" id="{C68C57BB-1016-A1B4-9668-C581EE663E55}"/>
              </a:ext>
            </a:extLst>
          </p:cNvPr>
          <p:cNvSpPr>
            <a:spLocks noGrp="1"/>
          </p:cNvSpPr>
          <p:nvPr>
            <p:ph type="body" sz="quarter" idx="14"/>
          </p:nvPr>
        </p:nvSpPr>
        <p:spPr/>
        <p:txBody>
          <a:bodyPr/>
          <a:lstStyle/>
          <a:p>
            <a:r>
              <a:rPr lang="en-US" dirty="0"/>
              <a:t>Net result is € 18,1m below LY due to lower operating result (€ 3,5m), higher restructuring costs (€ 2,1m), depreciations (€ 5,0m), FX impact (€ 3,0m) and taxes (€ 3,9m).</a:t>
            </a:r>
            <a:endParaRPr lang="en-GB" dirty="0"/>
          </a:p>
        </p:txBody>
      </p:sp>
      <p:sp>
        <p:nvSpPr>
          <p:cNvPr id="3" name="Text Placeholder 2">
            <a:extLst>
              <a:ext uri="{FF2B5EF4-FFF2-40B4-BE49-F238E27FC236}">
                <a16:creationId xmlns:a16="http://schemas.microsoft.com/office/drawing/2014/main" id="{DEB1E722-A8CA-4C52-BCE2-8C92810ED8A5}"/>
              </a:ext>
            </a:extLst>
          </p:cNvPr>
          <p:cNvSpPr>
            <a:spLocks noGrp="1"/>
          </p:cNvSpPr>
          <p:nvPr>
            <p:ph type="body" sz="quarter" idx="13"/>
          </p:nvPr>
        </p:nvSpPr>
        <p:spPr/>
        <p:txBody>
          <a:bodyPr/>
          <a:lstStyle/>
          <a:p>
            <a:r>
              <a:rPr lang="en-GB" dirty="0"/>
              <a:t>Summary key financials.</a:t>
            </a:r>
          </a:p>
        </p:txBody>
      </p:sp>
      <p:sp>
        <p:nvSpPr>
          <p:cNvPr id="4" name="Text Placeholder 3">
            <a:extLst>
              <a:ext uri="{FF2B5EF4-FFF2-40B4-BE49-F238E27FC236}">
                <a16:creationId xmlns:a16="http://schemas.microsoft.com/office/drawing/2014/main" id="{6967BA65-ADCB-3DA3-C42E-993DD24C4F09}"/>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1514A24A-702E-C5C8-F67C-D4C5CFC941AE}"/>
              </a:ext>
            </a:extLst>
          </p:cNvPr>
          <p:cNvSpPr>
            <a:spLocks noGrp="1"/>
          </p:cNvSpPr>
          <p:nvPr>
            <p:ph type="body" sz="quarter" idx="17"/>
          </p:nvPr>
        </p:nvSpPr>
        <p:spPr/>
        <p:txBody>
          <a:bodyPr/>
          <a:lstStyle/>
          <a:p>
            <a:endParaRPr lang="en-GB"/>
          </a:p>
        </p:txBody>
      </p:sp>
      <p:sp>
        <p:nvSpPr>
          <p:cNvPr id="6" name="Text Placeholder 5">
            <a:extLst>
              <a:ext uri="{FF2B5EF4-FFF2-40B4-BE49-F238E27FC236}">
                <a16:creationId xmlns:a16="http://schemas.microsoft.com/office/drawing/2014/main" id="{ED250B3C-EAE8-8147-C87D-1F37093979FC}"/>
              </a:ext>
            </a:extLst>
          </p:cNvPr>
          <p:cNvSpPr>
            <a:spLocks noGrp="1"/>
          </p:cNvSpPr>
          <p:nvPr>
            <p:ph type="body" sz="quarter" idx="18"/>
          </p:nvPr>
        </p:nvSpPr>
        <p:spPr/>
        <p:txBody>
          <a:bodyPr/>
          <a:lstStyle/>
          <a:p>
            <a:endParaRPr lang="en-GB"/>
          </a:p>
        </p:txBody>
      </p:sp>
      <p:sp>
        <p:nvSpPr>
          <p:cNvPr id="63" name="Rectangle: Diagonal Corners Rounded 62">
            <a:extLst>
              <a:ext uri="{FF2B5EF4-FFF2-40B4-BE49-F238E27FC236}">
                <a16:creationId xmlns:a16="http://schemas.microsoft.com/office/drawing/2014/main" id="{46655E86-F9CC-4C3A-44D6-83D6002A9CEC}"/>
              </a:ext>
            </a:extLst>
          </p:cNvPr>
          <p:cNvSpPr/>
          <p:nvPr/>
        </p:nvSpPr>
        <p:spPr>
          <a:xfrm>
            <a:off x="672286" y="1482809"/>
            <a:ext cx="479474" cy="432048"/>
          </a:xfrm>
          <a:prstGeom prst="round2DiagRect">
            <a:avLst/>
          </a:prstGeom>
          <a:solidFill>
            <a:schemeClr val="tx2"/>
          </a:solidFill>
          <a:ln w="254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BE" sz="1800" b="0" i="0" u="none" strike="noStrike" kern="0" cap="none" spc="0" normalizeH="0" baseline="0" noProof="0" dirty="0">
                <a:ln>
                  <a:noFill/>
                </a:ln>
                <a:solidFill>
                  <a:srgbClr val="FFFFFF"/>
                </a:solidFill>
                <a:effectLst/>
                <a:uLnTx/>
                <a:uFillTx/>
                <a:latin typeface="Calibri"/>
                <a:ea typeface="+mn-ea"/>
                <a:cs typeface="+mn-cs"/>
              </a:rPr>
              <a:t>1</a:t>
            </a:r>
          </a:p>
        </p:txBody>
      </p:sp>
      <p:sp>
        <p:nvSpPr>
          <p:cNvPr id="64" name="Rectangle: Diagonal Corners Rounded 63">
            <a:extLst>
              <a:ext uri="{FF2B5EF4-FFF2-40B4-BE49-F238E27FC236}">
                <a16:creationId xmlns:a16="http://schemas.microsoft.com/office/drawing/2014/main" id="{FAC31DE1-F033-3C3C-E508-F7A536B491BB}"/>
              </a:ext>
            </a:extLst>
          </p:cNvPr>
          <p:cNvSpPr/>
          <p:nvPr/>
        </p:nvSpPr>
        <p:spPr>
          <a:xfrm>
            <a:off x="6096000" y="1455562"/>
            <a:ext cx="479474" cy="432048"/>
          </a:xfrm>
          <a:prstGeom prst="round2DiagRect">
            <a:avLst/>
          </a:prstGeom>
          <a:solidFill>
            <a:schemeClr val="tx2"/>
          </a:solidFill>
          <a:ln w="254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BE" sz="1800" b="0" i="0" u="none" strike="noStrike" kern="0" cap="none" spc="0" normalizeH="0" baseline="0" noProof="0" dirty="0">
                <a:ln>
                  <a:noFill/>
                </a:ln>
                <a:solidFill>
                  <a:srgbClr val="FFFFFF"/>
                </a:solidFill>
                <a:effectLst/>
                <a:uLnTx/>
                <a:uFillTx/>
                <a:latin typeface="Calibri"/>
                <a:ea typeface="+mn-ea"/>
                <a:cs typeface="+mn-cs"/>
              </a:rPr>
              <a:t>2</a:t>
            </a:r>
          </a:p>
        </p:txBody>
      </p:sp>
      <p:sp>
        <p:nvSpPr>
          <p:cNvPr id="65" name="Rectangle: Diagonal Corners Rounded 64">
            <a:extLst>
              <a:ext uri="{FF2B5EF4-FFF2-40B4-BE49-F238E27FC236}">
                <a16:creationId xmlns:a16="http://schemas.microsoft.com/office/drawing/2014/main" id="{7A08B501-FD19-972C-62E1-9B56CF069E45}"/>
              </a:ext>
            </a:extLst>
          </p:cNvPr>
          <p:cNvSpPr/>
          <p:nvPr/>
        </p:nvSpPr>
        <p:spPr>
          <a:xfrm>
            <a:off x="672286" y="3902723"/>
            <a:ext cx="479474" cy="432048"/>
          </a:xfrm>
          <a:prstGeom prst="round2DiagRect">
            <a:avLst/>
          </a:prstGeom>
          <a:solidFill>
            <a:schemeClr val="tx2"/>
          </a:solidFill>
          <a:ln w="254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BE" sz="1800" b="0" i="0" u="none" strike="noStrike" kern="0" cap="none" spc="0" normalizeH="0" baseline="0" noProof="0" dirty="0">
                <a:ln>
                  <a:noFill/>
                </a:ln>
                <a:solidFill>
                  <a:srgbClr val="FFFFFF"/>
                </a:solidFill>
                <a:effectLst/>
                <a:uLnTx/>
                <a:uFillTx/>
                <a:latin typeface="Calibri"/>
                <a:ea typeface="+mn-ea"/>
                <a:cs typeface="+mn-cs"/>
              </a:rPr>
              <a:t>3</a:t>
            </a:r>
          </a:p>
        </p:txBody>
      </p:sp>
      <p:sp>
        <p:nvSpPr>
          <p:cNvPr id="66" name="Rectangle: Diagonal Corners Rounded 65">
            <a:extLst>
              <a:ext uri="{FF2B5EF4-FFF2-40B4-BE49-F238E27FC236}">
                <a16:creationId xmlns:a16="http://schemas.microsoft.com/office/drawing/2014/main" id="{498FE344-5720-2124-879A-0A1C750CC21C}"/>
              </a:ext>
            </a:extLst>
          </p:cNvPr>
          <p:cNvSpPr/>
          <p:nvPr/>
        </p:nvSpPr>
        <p:spPr>
          <a:xfrm>
            <a:off x="6096000" y="3979525"/>
            <a:ext cx="479474" cy="432048"/>
          </a:xfrm>
          <a:prstGeom prst="round2DiagRect">
            <a:avLst/>
          </a:prstGeom>
          <a:solidFill>
            <a:schemeClr val="tx2"/>
          </a:solidFill>
          <a:ln w="254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BE" sz="1800" b="0" i="0" u="none" strike="noStrike" kern="0" cap="none" spc="0" normalizeH="0" baseline="0" noProof="0" dirty="0">
                <a:ln>
                  <a:noFill/>
                </a:ln>
                <a:solidFill>
                  <a:srgbClr val="FFFFFF"/>
                </a:solidFill>
                <a:effectLst/>
                <a:uLnTx/>
                <a:uFillTx/>
                <a:latin typeface="Calibri"/>
                <a:ea typeface="+mn-ea"/>
                <a:cs typeface="+mn-cs"/>
              </a:rPr>
              <a:t>4</a:t>
            </a:r>
          </a:p>
        </p:txBody>
      </p:sp>
      <p:sp>
        <p:nvSpPr>
          <p:cNvPr id="70" name="TextBox 69">
            <a:extLst>
              <a:ext uri="{FF2B5EF4-FFF2-40B4-BE49-F238E27FC236}">
                <a16:creationId xmlns:a16="http://schemas.microsoft.com/office/drawing/2014/main" id="{069EC180-2B38-4306-B975-A266BF806556}"/>
              </a:ext>
            </a:extLst>
          </p:cNvPr>
          <p:cNvSpPr txBox="1"/>
          <p:nvPr/>
        </p:nvSpPr>
        <p:spPr>
          <a:xfrm>
            <a:off x="10185191" y="3182345"/>
            <a:ext cx="901532" cy="5078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000000"/>
                </a:solidFill>
                <a:effectLst/>
                <a:uLnTx/>
                <a:uFillTx/>
              </a:rPr>
              <a:t>Ad</a:t>
            </a:r>
            <a:r>
              <a:rPr kumimoji="0" lang="en-BE" sz="900" b="0" i="0" u="none" strike="noStrike" kern="0" cap="none" spc="0" normalizeH="0" baseline="0" noProof="0" dirty="0">
                <a:ln>
                  <a:noFill/>
                </a:ln>
                <a:solidFill>
                  <a:srgbClr val="000000"/>
                </a:solidFill>
                <a:effectLst/>
                <a:uLnTx/>
                <a:uFillTx/>
              </a:rPr>
              <a:t>j</a:t>
            </a:r>
            <a:r>
              <a:rPr kumimoji="0" lang="en-US" sz="900" b="0" i="0" u="none" strike="noStrike" kern="0" cap="none" spc="0" normalizeH="0" baseline="0" noProof="0" dirty="0">
                <a:ln>
                  <a:noFill/>
                </a:ln>
                <a:solidFill>
                  <a:srgbClr val="000000"/>
                </a:solidFill>
                <a:effectLst/>
                <a:uLnTx/>
                <a:uFillTx/>
              </a:rPr>
              <a:t>u</a:t>
            </a:r>
            <a:r>
              <a:rPr kumimoji="0" lang="en-BE" sz="900" b="0" i="0" u="none" strike="noStrike" kern="0" cap="none" spc="0" normalizeH="0" baseline="0" noProof="0" dirty="0">
                <a:ln>
                  <a:noFill/>
                </a:ln>
                <a:solidFill>
                  <a:srgbClr val="000000"/>
                </a:solidFill>
                <a:effectLst/>
                <a:uLnTx/>
                <a:uFillTx/>
              </a:rPr>
              <a:t>s</a:t>
            </a:r>
            <a:r>
              <a:rPr kumimoji="0" lang="en-US" sz="900" b="0" i="0" u="none" strike="noStrike" kern="0" cap="none" spc="0" normalizeH="0" baseline="0" noProof="0" dirty="0">
                <a:ln>
                  <a:noFill/>
                </a:ln>
                <a:solidFill>
                  <a:srgbClr val="000000"/>
                </a:solidFill>
                <a:effectLst/>
                <a:uLnTx/>
                <a:uFillTx/>
              </a:rPr>
              <a:t>t</a:t>
            </a:r>
            <a:r>
              <a:rPr kumimoji="0" lang="en-BE" sz="900" b="0" i="0" u="none" strike="noStrike" kern="0" cap="none" spc="0" normalizeH="0" baseline="0" noProof="0" dirty="0">
                <a:ln>
                  <a:noFill/>
                </a:ln>
                <a:solidFill>
                  <a:srgbClr val="000000"/>
                </a:solidFill>
                <a:effectLst/>
                <a:uLnTx/>
                <a:uFillTx/>
              </a:rPr>
              <a:t>e</a:t>
            </a:r>
            <a:r>
              <a:rPr kumimoji="0" lang="en-US" sz="900" b="0" i="0" u="none" strike="noStrike" kern="0" cap="none" spc="0" normalizeH="0" baseline="0" noProof="0" dirty="0">
                <a:ln>
                  <a:noFill/>
                </a:ln>
                <a:solidFill>
                  <a:srgbClr val="000000"/>
                </a:solidFill>
                <a:effectLst/>
                <a:uLnTx/>
                <a:uFillTx/>
              </a:rPr>
              <a:t>d</a:t>
            </a:r>
            <a:r>
              <a:rPr kumimoji="0" lang="en-BE" sz="900" b="0" i="0" u="none" strike="noStrike" kern="0" cap="none" spc="0" normalizeH="0" baseline="0" noProof="0" dirty="0">
                <a:ln>
                  <a:noFill/>
                </a:ln>
                <a:solidFill>
                  <a:srgbClr val="000000"/>
                </a:solidFill>
                <a:effectLst/>
                <a:uLnTx/>
                <a:uFillTx/>
              </a:rPr>
              <a:t> </a:t>
            </a:r>
            <a:r>
              <a:rPr kumimoji="0" lang="en-US" sz="900" b="0" i="0" u="none" strike="noStrike" kern="0" cap="none" spc="0" normalizeH="0" baseline="0" noProof="0" dirty="0">
                <a:ln>
                  <a:noFill/>
                </a:ln>
                <a:solidFill>
                  <a:srgbClr val="000000"/>
                </a:solidFill>
                <a:effectLst/>
                <a:uLnTx/>
                <a:uFillTx/>
              </a:rPr>
              <a:t>E</a:t>
            </a:r>
            <a:r>
              <a:rPr kumimoji="0" lang="en-BE" sz="900" b="0" i="0" u="none" strike="noStrike" kern="0" cap="none" spc="0" normalizeH="0" baseline="0" noProof="0" dirty="0">
                <a:ln>
                  <a:noFill/>
                </a:ln>
                <a:solidFill>
                  <a:srgbClr val="000000"/>
                </a:solidFill>
                <a:effectLst/>
                <a:uLnTx/>
                <a:uFillTx/>
              </a:rPr>
              <a:t>B</a:t>
            </a:r>
            <a:r>
              <a:rPr kumimoji="0" lang="en-US" sz="900" b="0" i="0" u="none" strike="noStrike" kern="0" cap="none" spc="0" normalizeH="0" baseline="0" noProof="0" dirty="0">
                <a:ln>
                  <a:noFill/>
                </a:ln>
                <a:solidFill>
                  <a:srgbClr val="000000"/>
                </a:solidFill>
                <a:effectLst/>
                <a:uLnTx/>
                <a:uFillTx/>
              </a:rPr>
              <a:t>I</a:t>
            </a:r>
            <a:r>
              <a:rPr kumimoji="0" lang="en-BE" sz="900" b="0" i="0" u="none" strike="noStrike" kern="0" cap="none" spc="0" normalizeH="0" baseline="0" noProof="0" dirty="0">
                <a:ln>
                  <a:noFill/>
                </a:ln>
                <a:solidFill>
                  <a:srgbClr val="000000"/>
                </a:solidFill>
                <a:effectLst/>
                <a:uLnTx/>
                <a:uFillTx/>
              </a:rPr>
              <a:t>T</a:t>
            </a:r>
            <a:r>
              <a:rPr kumimoji="0" lang="en-US" sz="900" b="0" i="0" u="none" strike="noStrike" kern="0" cap="none" spc="0" normalizeH="0" baseline="0" noProof="0" dirty="0">
                <a:ln>
                  <a:noFill/>
                </a:ln>
                <a:solidFill>
                  <a:srgbClr val="000000"/>
                </a:solidFill>
                <a:effectLst/>
                <a:uLnTx/>
                <a:uFillTx/>
              </a:rPr>
              <a:t>D</a:t>
            </a:r>
            <a:r>
              <a:rPr kumimoji="0" lang="en-BE" sz="900" b="0" i="0" u="none" strike="noStrike" kern="0" cap="none" spc="0" normalizeH="0" baseline="0" noProof="0" dirty="0">
                <a:ln>
                  <a:noFill/>
                </a:ln>
                <a:solidFill>
                  <a:srgbClr val="000000"/>
                </a:solidFill>
                <a:effectLst/>
                <a:uLnTx/>
                <a:uFillTx/>
              </a:rPr>
              <a:t>A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000000"/>
                </a:solidFill>
                <a:effectLst/>
                <a:uLnTx/>
                <a:uFillTx/>
              </a:rPr>
              <a:t>m</a:t>
            </a:r>
            <a:r>
              <a:rPr kumimoji="0" lang="en-BE" sz="900" b="0" i="0" u="none" strike="noStrike" kern="0" cap="none" spc="0" normalizeH="0" baseline="0" noProof="0" dirty="0">
                <a:ln>
                  <a:noFill/>
                </a:ln>
                <a:solidFill>
                  <a:srgbClr val="000000"/>
                </a:solidFill>
                <a:effectLst/>
                <a:uLnTx/>
                <a:uFillTx/>
              </a:rPr>
              <a:t>a</a:t>
            </a:r>
            <a:r>
              <a:rPr kumimoji="0" lang="en-US" sz="900" b="0" i="0" u="none" strike="noStrike" kern="0" cap="none" spc="0" normalizeH="0" baseline="0" noProof="0" dirty="0">
                <a:ln>
                  <a:noFill/>
                </a:ln>
                <a:solidFill>
                  <a:srgbClr val="000000"/>
                </a:solidFill>
                <a:effectLst/>
                <a:uLnTx/>
                <a:uFillTx/>
              </a:rPr>
              <a:t>r</a:t>
            </a:r>
            <a:r>
              <a:rPr kumimoji="0" lang="en-BE" sz="900" b="0" i="0" u="none" strike="noStrike" kern="0" cap="none" spc="0" normalizeH="0" baseline="0" noProof="0" dirty="0">
                <a:ln>
                  <a:noFill/>
                </a:ln>
                <a:solidFill>
                  <a:srgbClr val="000000"/>
                </a:solidFill>
                <a:effectLst/>
                <a:uLnTx/>
                <a:uFillTx/>
              </a:rPr>
              <a:t>g</a:t>
            </a:r>
            <a:r>
              <a:rPr kumimoji="0" lang="nl-BE" sz="900" b="0" i="0" u="none" strike="noStrike" kern="0" cap="none" spc="0" normalizeH="0" baseline="0" noProof="0" dirty="0">
                <a:ln>
                  <a:noFill/>
                </a:ln>
                <a:solidFill>
                  <a:srgbClr val="000000"/>
                </a:solidFill>
                <a:effectLst/>
                <a:uLnTx/>
                <a:uFillTx/>
              </a:rPr>
              <a:t>in</a:t>
            </a:r>
            <a:endParaRPr kumimoji="0" lang="en-BE" sz="900" b="0" i="0" u="none" strike="noStrike" kern="0" cap="none" spc="0" normalizeH="0" baseline="0" noProof="0" dirty="0">
              <a:ln>
                <a:noFill/>
              </a:ln>
              <a:solidFill>
                <a:srgbClr val="000000"/>
              </a:solidFill>
              <a:effectLst/>
              <a:uLnTx/>
              <a:uFillTx/>
            </a:endParaRPr>
          </a:p>
        </p:txBody>
      </p:sp>
      <p:sp>
        <p:nvSpPr>
          <p:cNvPr id="71" name="TextBox 70">
            <a:extLst>
              <a:ext uri="{FF2B5EF4-FFF2-40B4-BE49-F238E27FC236}">
                <a16:creationId xmlns:a16="http://schemas.microsoft.com/office/drawing/2014/main" id="{B598AA18-B8AF-BE57-9F06-20A4B5E8EC7A}"/>
              </a:ext>
            </a:extLst>
          </p:cNvPr>
          <p:cNvSpPr txBox="1"/>
          <p:nvPr/>
        </p:nvSpPr>
        <p:spPr>
          <a:xfrm>
            <a:off x="6275487" y="3558116"/>
            <a:ext cx="450764" cy="230832"/>
          </a:xfrm>
          <a:prstGeom prst="rect">
            <a:avLst/>
          </a:prstGeom>
          <a:solidFill>
            <a:srgbClr val="FFFFFF"/>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BE" sz="1000" b="0" i="0" u="none" strike="noStrike" kern="0" cap="none" spc="0" normalizeH="0" baseline="0" noProof="0" dirty="0">
                <a:ln>
                  <a:noFill/>
                </a:ln>
                <a:solidFill>
                  <a:srgbClr val="000000"/>
                </a:solidFill>
                <a:effectLst/>
                <a:uLnTx/>
                <a:uFillTx/>
              </a:rPr>
              <a:t>In €m</a:t>
            </a:r>
            <a:endParaRPr kumimoji="0" lang="en-BE" sz="1000" b="0" i="0" u="none" strike="noStrike" kern="0" cap="none" spc="0" normalizeH="0" baseline="0" noProof="0" dirty="0">
              <a:ln>
                <a:noFill/>
              </a:ln>
              <a:solidFill>
                <a:srgbClr val="000000"/>
              </a:solidFill>
              <a:effectLst/>
              <a:uLnTx/>
              <a:uFillTx/>
            </a:endParaRPr>
          </a:p>
        </p:txBody>
      </p:sp>
      <p:sp>
        <p:nvSpPr>
          <p:cNvPr id="72" name="TextBox 71">
            <a:extLst>
              <a:ext uri="{FF2B5EF4-FFF2-40B4-BE49-F238E27FC236}">
                <a16:creationId xmlns:a16="http://schemas.microsoft.com/office/drawing/2014/main" id="{4F53F737-9EF8-C1B1-899E-0E7A404817DA}"/>
              </a:ext>
            </a:extLst>
          </p:cNvPr>
          <p:cNvSpPr txBox="1"/>
          <p:nvPr/>
        </p:nvSpPr>
        <p:spPr>
          <a:xfrm>
            <a:off x="6276223" y="6078396"/>
            <a:ext cx="450764" cy="230832"/>
          </a:xfrm>
          <a:prstGeom prst="rect">
            <a:avLst/>
          </a:prstGeom>
          <a:solidFill>
            <a:srgbClr val="FFFFFF"/>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BE" sz="1000" b="0" i="0" u="none" strike="noStrike" kern="0" cap="none" spc="0" normalizeH="0" baseline="0" noProof="0" dirty="0">
                <a:ln>
                  <a:noFill/>
                </a:ln>
                <a:solidFill>
                  <a:srgbClr val="000000"/>
                </a:solidFill>
                <a:effectLst/>
                <a:uLnTx/>
                <a:uFillTx/>
              </a:rPr>
              <a:t>In €m</a:t>
            </a:r>
            <a:endParaRPr kumimoji="0" lang="en-BE" sz="1000" b="0" i="0" u="none" strike="noStrike" kern="0" cap="none" spc="0" normalizeH="0" baseline="0" noProof="0" dirty="0">
              <a:ln>
                <a:noFill/>
              </a:ln>
              <a:solidFill>
                <a:srgbClr val="000000"/>
              </a:solidFill>
              <a:effectLst/>
              <a:uLnTx/>
              <a:uFillTx/>
            </a:endParaRPr>
          </a:p>
        </p:txBody>
      </p:sp>
      <p:sp>
        <p:nvSpPr>
          <p:cNvPr id="73" name="TextBox 72">
            <a:extLst>
              <a:ext uri="{FF2B5EF4-FFF2-40B4-BE49-F238E27FC236}">
                <a16:creationId xmlns:a16="http://schemas.microsoft.com/office/drawing/2014/main" id="{D6E0D491-7609-A7BA-327A-D6AA2797D2B9}"/>
              </a:ext>
            </a:extLst>
          </p:cNvPr>
          <p:cNvSpPr txBox="1"/>
          <p:nvPr/>
        </p:nvSpPr>
        <p:spPr>
          <a:xfrm>
            <a:off x="959997" y="3500916"/>
            <a:ext cx="450764" cy="230832"/>
          </a:xfrm>
          <a:prstGeom prst="rect">
            <a:avLst/>
          </a:prstGeom>
          <a:solidFill>
            <a:srgbClr val="FFFFFF"/>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BE" sz="1000" b="0" i="0" u="none" strike="noStrike" kern="0" cap="none" spc="0" normalizeH="0" baseline="0" noProof="0" dirty="0">
                <a:ln>
                  <a:noFill/>
                </a:ln>
                <a:solidFill>
                  <a:srgbClr val="000000"/>
                </a:solidFill>
                <a:effectLst/>
                <a:uLnTx/>
                <a:uFillTx/>
              </a:rPr>
              <a:t>In €m</a:t>
            </a:r>
            <a:endParaRPr kumimoji="0" lang="en-BE" sz="1000" b="0" i="0" u="none" strike="noStrike" kern="0" cap="none" spc="0" normalizeH="0" baseline="0" noProof="0" dirty="0">
              <a:ln>
                <a:noFill/>
              </a:ln>
              <a:solidFill>
                <a:srgbClr val="000000"/>
              </a:solidFill>
              <a:effectLst/>
              <a:uLnTx/>
              <a:uFillTx/>
            </a:endParaRPr>
          </a:p>
        </p:txBody>
      </p:sp>
      <p:sp>
        <p:nvSpPr>
          <p:cNvPr id="74" name="Rectangle 73">
            <a:extLst>
              <a:ext uri="{FF2B5EF4-FFF2-40B4-BE49-F238E27FC236}">
                <a16:creationId xmlns:a16="http://schemas.microsoft.com/office/drawing/2014/main" id="{CB7C6000-AC55-0AFD-37FA-708AF87D20A8}"/>
              </a:ext>
            </a:extLst>
          </p:cNvPr>
          <p:cNvSpPr/>
          <p:nvPr/>
        </p:nvSpPr>
        <p:spPr>
          <a:xfrm>
            <a:off x="880420" y="6170789"/>
            <a:ext cx="1368152" cy="222073"/>
          </a:xfrm>
          <a:prstGeom prst="rect">
            <a:avLst/>
          </a:prstGeom>
          <a:solidFill>
            <a:srgbClr val="88BB33">
              <a:lumMod val="20000"/>
              <a:lumOff val="80000"/>
            </a:srgbClr>
          </a:solidFill>
          <a:ln w="25400" cap="flat" cmpd="sng" algn="ctr">
            <a:noFill/>
            <a:prstDash val="solid"/>
          </a:ln>
          <a:effectLst>
            <a:outerShdw blurRad="50800" dist="38100" dir="2700000" algn="tl" rotWithShape="0">
              <a:prstClr val="black">
                <a:alpha val="40000"/>
              </a:prstClr>
            </a:outerShdw>
          </a:effectLst>
        </p:spPr>
        <p:txBody>
          <a:bodyPr rtlCol="0" anchor="t"/>
          <a:lstStyle/>
          <a:p>
            <a:pPr marL="87313" marR="0" lvl="1" indent="0"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srgbClr val="000000"/>
                </a:solidFill>
                <a:effectLst/>
                <a:uLnTx/>
                <a:uFillTx/>
                <a:latin typeface="Calibri"/>
                <a:ea typeface="+mn-ea"/>
                <a:cs typeface="+mn-cs"/>
              </a:rPr>
              <a:t>Pre-I</a:t>
            </a:r>
            <a:r>
              <a:rPr kumimoji="0" lang="en-BE" sz="900" b="1" i="0" u="none" strike="noStrike" kern="0" cap="none" spc="0" normalizeH="0" baseline="0" noProof="0" dirty="0">
                <a:ln>
                  <a:noFill/>
                </a:ln>
                <a:solidFill>
                  <a:srgbClr val="000000"/>
                </a:solidFill>
                <a:effectLst/>
                <a:uLnTx/>
                <a:uFillTx/>
                <a:latin typeface="Calibri"/>
                <a:ea typeface="+mn-ea"/>
                <a:cs typeface="+mn-cs"/>
              </a:rPr>
              <a:t>F</a:t>
            </a:r>
            <a:r>
              <a:rPr kumimoji="0" lang="en-US" sz="900" b="1" i="0" u="none" strike="noStrike" kern="0" cap="none" spc="0" normalizeH="0" baseline="0" noProof="0" dirty="0">
                <a:ln>
                  <a:noFill/>
                </a:ln>
                <a:solidFill>
                  <a:srgbClr val="000000"/>
                </a:solidFill>
                <a:effectLst/>
                <a:uLnTx/>
                <a:uFillTx/>
                <a:latin typeface="Calibri"/>
                <a:ea typeface="+mn-ea"/>
                <a:cs typeface="+mn-cs"/>
              </a:rPr>
              <a:t>R</a:t>
            </a:r>
            <a:r>
              <a:rPr kumimoji="0" lang="en-BE" sz="900" b="1" i="0" u="none" strike="noStrike" kern="0" cap="none" spc="0" normalizeH="0" baseline="0" noProof="0" dirty="0">
                <a:ln>
                  <a:noFill/>
                </a:ln>
                <a:solidFill>
                  <a:srgbClr val="000000"/>
                </a:solidFill>
                <a:effectLst/>
                <a:uLnTx/>
                <a:uFillTx/>
                <a:latin typeface="Calibri"/>
                <a:ea typeface="+mn-ea"/>
                <a:cs typeface="+mn-cs"/>
              </a:rPr>
              <a:t>S 16 </a:t>
            </a:r>
            <a:r>
              <a:rPr kumimoji="0" lang="en-US" sz="900" b="1" i="0" u="none" strike="noStrike" kern="0" cap="none" spc="0" normalizeH="0" baseline="0" noProof="0" dirty="0">
                <a:ln>
                  <a:noFill/>
                </a:ln>
                <a:solidFill>
                  <a:srgbClr val="000000"/>
                </a:solidFill>
                <a:effectLst/>
                <a:uLnTx/>
                <a:uFillTx/>
                <a:latin typeface="Calibri"/>
                <a:ea typeface="+mn-ea"/>
                <a:cs typeface="+mn-cs"/>
              </a:rPr>
              <a:t>calculation</a:t>
            </a:r>
            <a:endParaRPr kumimoji="0" lang="en-BE" sz="900" b="1" i="0" u="none" strike="noStrike" kern="0" cap="none" spc="0" normalizeH="0" baseline="0" noProof="0" dirty="0">
              <a:ln>
                <a:noFill/>
              </a:ln>
              <a:solidFill>
                <a:srgbClr val="000000"/>
              </a:solidFill>
              <a:effectLst/>
              <a:uLnTx/>
              <a:uFillTx/>
              <a:latin typeface="Calibri"/>
              <a:ea typeface="+mn-ea"/>
              <a:cs typeface="+mn-cs"/>
            </a:endParaRPr>
          </a:p>
        </p:txBody>
      </p:sp>
      <p:sp>
        <p:nvSpPr>
          <p:cNvPr id="78" name="TextBox 77">
            <a:extLst>
              <a:ext uri="{FF2B5EF4-FFF2-40B4-BE49-F238E27FC236}">
                <a16:creationId xmlns:a16="http://schemas.microsoft.com/office/drawing/2014/main" id="{16858842-A81F-E848-B868-3BB3E074EC16}"/>
              </a:ext>
            </a:extLst>
          </p:cNvPr>
          <p:cNvSpPr txBox="1"/>
          <p:nvPr/>
        </p:nvSpPr>
        <p:spPr>
          <a:xfrm>
            <a:off x="4765219" y="2905346"/>
            <a:ext cx="688505" cy="553998"/>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srgbClr val="FFFFFF"/>
                </a:solidFill>
                <a:effectLst/>
                <a:uLnTx/>
                <a:uFillTx/>
              </a:rPr>
              <a:t>P:  +1,3%</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srgbClr val="FFFFFF"/>
                </a:solidFill>
                <a:effectLst/>
                <a:uLnTx/>
                <a:uFillTx/>
              </a:rPr>
              <a:t>Q: +2,9%</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srgbClr val="FFFFFF"/>
                </a:solidFill>
                <a:effectLst/>
                <a:uLnTx/>
                <a:uFillTx/>
              </a:rPr>
              <a:t>O: +0,9%</a:t>
            </a:r>
            <a:endParaRPr kumimoji="0" lang="en-BE" sz="1000" b="0" i="0" u="none" strike="noStrike" kern="0" cap="none" spc="0" normalizeH="0" baseline="0" noProof="0" dirty="0">
              <a:ln>
                <a:noFill/>
              </a:ln>
              <a:solidFill>
                <a:srgbClr val="FFFFFF"/>
              </a:solidFill>
              <a:effectLst/>
              <a:uLnTx/>
              <a:uFillTx/>
            </a:endParaRPr>
          </a:p>
        </p:txBody>
      </p:sp>
      <p:sp>
        <p:nvSpPr>
          <p:cNvPr id="8" name="TextBox 7">
            <a:extLst>
              <a:ext uri="{FF2B5EF4-FFF2-40B4-BE49-F238E27FC236}">
                <a16:creationId xmlns:a16="http://schemas.microsoft.com/office/drawing/2014/main" id="{75571FA6-49B7-66F3-8F12-46E80028C12C}"/>
              </a:ext>
            </a:extLst>
          </p:cNvPr>
          <p:cNvSpPr txBox="1"/>
          <p:nvPr/>
        </p:nvSpPr>
        <p:spPr>
          <a:xfrm>
            <a:off x="2431705" y="2271657"/>
            <a:ext cx="572002" cy="246221"/>
          </a:xfrm>
          <a:prstGeom prst="rect">
            <a:avLst/>
          </a:prstGeom>
          <a:noFill/>
        </p:spPr>
        <p:txBody>
          <a:bodyPr wrap="square" rtlCol="0">
            <a:spAutoFit/>
          </a:bodyPr>
          <a:lstStyle/>
          <a:p>
            <a:pPr algn="ctr"/>
            <a:r>
              <a:rPr lang="en-US" sz="1000" dirty="0"/>
              <a:t>+3,0%</a:t>
            </a:r>
            <a:endParaRPr lang="en-BE" sz="1000" dirty="0"/>
          </a:p>
        </p:txBody>
      </p:sp>
      <p:sp>
        <p:nvSpPr>
          <p:cNvPr id="9" name="TextBox 8">
            <a:extLst>
              <a:ext uri="{FF2B5EF4-FFF2-40B4-BE49-F238E27FC236}">
                <a16:creationId xmlns:a16="http://schemas.microsoft.com/office/drawing/2014/main" id="{A1638D82-A431-97CC-3BA4-8571714ABBE6}"/>
              </a:ext>
            </a:extLst>
          </p:cNvPr>
          <p:cNvSpPr txBox="1"/>
          <p:nvPr/>
        </p:nvSpPr>
        <p:spPr>
          <a:xfrm>
            <a:off x="3583833" y="2271657"/>
            <a:ext cx="572002" cy="246221"/>
          </a:xfrm>
          <a:prstGeom prst="rect">
            <a:avLst/>
          </a:prstGeom>
          <a:noFill/>
        </p:spPr>
        <p:txBody>
          <a:bodyPr wrap="square" rtlCol="0">
            <a:spAutoFit/>
          </a:bodyPr>
          <a:lstStyle/>
          <a:p>
            <a:pPr algn="ctr"/>
            <a:r>
              <a:rPr lang="en-US" sz="1000" dirty="0"/>
              <a:t>+2,1%</a:t>
            </a:r>
            <a:endParaRPr lang="en-BE" sz="1000" dirty="0"/>
          </a:p>
        </p:txBody>
      </p:sp>
      <p:sp>
        <p:nvSpPr>
          <p:cNvPr id="10" name="TextBox 9">
            <a:extLst>
              <a:ext uri="{FF2B5EF4-FFF2-40B4-BE49-F238E27FC236}">
                <a16:creationId xmlns:a16="http://schemas.microsoft.com/office/drawing/2014/main" id="{FE7C66EF-07F9-0B73-C6BD-D15D23AB5C0E}"/>
              </a:ext>
            </a:extLst>
          </p:cNvPr>
          <p:cNvSpPr txBox="1"/>
          <p:nvPr>
            <p:custDataLst>
              <p:tags r:id="rId1"/>
            </p:custDataLst>
          </p:nvPr>
        </p:nvSpPr>
        <p:spPr>
          <a:xfrm>
            <a:off x="886030" y="6526016"/>
            <a:ext cx="8268584" cy="215444"/>
          </a:xfrm>
          <a:prstGeom prst="rect">
            <a:avLst/>
          </a:prstGeom>
          <a:solidFill>
            <a:schemeClr val="bg1"/>
          </a:solidFill>
        </p:spPr>
        <p:txBody>
          <a:bodyPr wrap="square" rtlCol="0">
            <a:spAutoFit/>
          </a:bodyPr>
          <a:lstStyle/>
          <a:p>
            <a:r>
              <a:rPr lang="en-US" sz="800" dirty="0"/>
              <a:t>**Reported sales: € 5135,8m YTD Mar 23/24 and € 5363,1 m YTD Mar 24/25  //  * Divestments: Fresh UK in March 2022 and Fresh France in March 2023</a:t>
            </a:r>
          </a:p>
        </p:txBody>
      </p:sp>
    </p:spTree>
    <p:extLst>
      <p:ext uri="{BB962C8B-B14F-4D97-AF65-F5344CB8AC3E}">
        <p14:creationId xmlns:p14="http://schemas.microsoft.com/office/powerpoint/2010/main" val="3533165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2EC12A0-7B4F-9E0E-E732-738263C1D8C8}"/>
              </a:ext>
            </a:extLst>
          </p:cNvPr>
          <p:cNvSpPr>
            <a:spLocks noGrp="1"/>
          </p:cNvSpPr>
          <p:nvPr>
            <p:ph type="body" sz="quarter" idx="13"/>
          </p:nvPr>
        </p:nvSpPr>
        <p:spPr/>
        <p:txBody>
          <a:bodyPr/>
          <a:lstStyle/>
          <a:p>
            <a:r>
              <a:rPr lang="en-GB" dirty="0"/>
              <a:t>Group results.</a:t>
            </a:r>
          </a:p>
        </p:txBody>
      </p:sp>
      <p:pic>
        <p:nvPicPr>
          <p:cNvPr id="14" name="Picture Placeholder 13" descr="A person driving a forklift in a warehouse&#10;&#10;Description automatically generated">
            <a:extLst>
              <a:ext uri="{FF2B5EF4-FFF2-40B4-BE49-F238E27FC236}">
                <a16:creationId xmlns:a16="http://schemas.microsoft.com/office/drawing/2014/main" id="{49EB4BC7-2C2B-132C-6BBE-B10DECD7F1A3}"/>
              </a:ext>
            </a:extLst>
          </p:cNvPr>
          <p:cNvPicPr>
            <a:picLocks noGrp="1" noChangeAspect="1"/>
          </p:cNvPicPr>
          <p:nvPr>
            <p:ph type="pic" sz="quarter" idx="18"/>
          </p:nvPr>
        </p:nvPicPr>
        <p:blipFill>
          <a:blip r:embed="rId2">
            <a:extLst>
              <a:ext uri="{28A0092B-C50C-407E-A947-70E740481C1C}">
                <a14:useLocalDpi xmlns:a14="http://schemas.microsoft.com/office/drawing/2010/main"/>
              </a:ext>
            </a:extLst>
          </a:blip>
          <a:srcRect l="772" r="772"/>
          <a:stretch>
            <a:fillRect/>
          </a:stretch>
        </p:blipFill>
        <p:spPr/>
      </p:pic>
      <p:sp>
        <p:nvSpPr>
          <p:cNvPr id="6" name="Text Placeholder 5">
            <a:extLst>
              <a:ext uri="{FF2B5EF4-FFF2-40B4-BE49-F238E27FC236}">
                <a16:creationId xmlns:a16="http://schemas.microsoft.com/office/drawing/2014/main" id="{50DCF7AC-EBB9-F8EC-B8DE-8CCB66D872E7}"/>
              </a:ext>
            </a:extLst>
          </p:cNvPr>
          <p:cNvSpPr>
            <a:spLocks noGrp="1"/>
          </p:cNvSpPr>
          <p:nvPr>
            <p:ph type="body" sz="quarter" idx="15"/>
          </p:nvPr>
        </p:nvSpPr>
        <p:spPr/>
        <p:txBody>
          <a:bodyPr/>
          <a:lstStyle/>
          <a:p>
            <a:endParaRPr lang="en-GB"/>
          </a:p>
        </p:txBody>
      </p:sp>
      <p:sp>
        <p:nvSpPr>
          <p:cNvPr id="7" name="Text Placeholder 6">
            <a:extLst>
              <a:ext uri="{FF2B5EF4-FFF2-40B4-BE49-F238E27FC236}">
                <a16:creationId xmlns:a16="http://schemas.microsoft.com/office/drawing/2014/main" id="{2C23D42E-9126-35BF-1482-860251CBFFCA}"/>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4562A279-0F5E-8248-3EA8-9722B7E0DCE4}"/>
              </a:ext>
            </a:extLst>
          </p:cNvPr>
          <p:cNvSpPr>
            <a:spLocks noGrp="1"/>
          </p:cNvSpPr>
          <p:nvPr>
            <p:ph type="body" sz="quarter" idx="17"/>
          </p:nvPr>
        </p:nvSpPr>
        <p:spPr/>
        <p:txBody>
          <a:bodyPr/>
          <a:lstStyle/>
          <a:p>
            <a:endParaRPr lang="en-GB"/>
          </a:p>
        </p:txBody>
      </p:sp>
      <p:graphicFrame>
        <p:nvGraphicFramePr>
          <p:cNvPr id="11" name="Content Placeholder 10">
            <a:extLst>
              <a:ext uri="{FF2B5EF4-FFF2-40B4-BE49-F238E27FC236}">
                <a16:creationId xmlns:a16="http://schemas.microsoft.com/office/drawing/2014/main" id="{6E7795F4-B455-91E7-4C97-C7AA7C892395}"/>
              </a:ext>
            </a:extLst>
          </p:cNvPr>
          <p:cNvGraphicFramePr>
            <a:graphicFrameLocks noGrp="1"/>
          </p:cNvGraphicFramePr>
          <p:nvPr>
            <p:ph sz="quarter" idx="20"/>
            <p:extLst>
              <p:ext uri="{D42A27DB-BD31-4B8C-83A1-F6EECF244321}">
                <p14:modId xmlns:p14="http://schemas.microsoft.com/office/powerpoint/2010/main" val="3317768637"/>
              </p:ext>
            </p:extLst>
          </p:nvPr>
        </p:nvGraphicFramePr>
        <p:xfrm>
          <a:off x="4165600" y="1274512"/>
          <a:ext cx="7500182" cy="4376987"/>
        </p:xfrm>
        <a:graphic>
          <a:graphicData uri="http://schemas.openxmlformats.org/drawingml/2006/table">
            <a:tbl>
              <a:tblPr firstRow="1" bandRow="1"/>
              <a:tblGrid>
                <a:gridCol w="2438041">
                  <a:extLst>
                    <a:ext uri="{9D8B030D-6E8A-4147-A177-3AD203B41FA5}">
                      <a16:colId xmlns:a16="http://schemas.microsoft.com/office/drawing/2014/main" val="2488696730"/>
                    </a:ext>
                  </a:extLst>
                </a:gridCol>
                <a:gridCol w="1980103">
                  <a:extLst>
                    <a:ext uri="{9D8B030D-6E8A-4147-A177-3AD203B41FA5}">
                      <a16:colId xmlns:a16="http://schemas.microsoft.com/office/drawing/2014/main" val="642159336"/>
                    </a:ext>
                  </a:extLst>
                </a:gridCol>
                <a:gridCol w="1980103">
                  <a:extLst>
                    <a:ext uri="{9D8B030D-6E8A-4147-A177-3AD203B41FA5}">
                      <a16:colId xmlns:a16="http://schemas.microsoft.com/office/drawing/2014/main" val="1308228029"/>
                    </a:ext>
                  </a:extLst>
                </a:gridCol>
                <a:gridCol w="1101935">
                  <a:extLst>
                    <a:ext uri="{9D8B030D-6E8A-4147-A177-3AD203B41FA5}">
                      <a16:colId xmlns:a16="http://schemas.microsoft.com/office/drawing/2014/main" val="467541355"/>
                    </a:ext>
                  </a:extLst>
                </a:gridCol>
              </a:tblGrid>
              <a:tr h="422099">
                <a:tc>
                  <a:txBody>
                    <a:bodyPr/>
                    <a:lstStyle/>
                    <a:p>
                      <a:pPr algn="l" fontAlgn="ctr"/>
                      <a:r>
                        <a:rPr lang="nl-BE" sz="2000" b="0" i="0" u="none" strike="noStrike" dirty="0">
                          <a:solidFill>
                            <a:srgbClr val="000000"/>
                          </a:solidFill>
                          <a:effectLst/>
                          <a:latin typeface="+mj-lt"/>
                        </a:rPr>
                        <a:t> </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nl-BE" sz="1800" b="1" i="0" u="none" strike="noStrike" dirty="0">
                          <a:solidFill>
                            <a:srgbClr val="FFFFFF"/>
                          </a:solidFill>
                          <a:effectLst/>
                          <a:latin typeface="+mn-lt"/>
                        </a:rPr>
                        <a:t>AY 24/25</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nl-BE" sz="1800" b="1" i="0" u="none" strike="noStrike" dirty="0">
                          <a:solidFill>
                            <a:srgbClr val="FFFFFF"/>
                          </a:solidFill>
                          <a:effectLst/>
                          <a:latin typeface="+mn-lt"/>
                        </a:rPr>
                        <a:t>AY 23/24</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nl-BE" sz="1600" b="1" i="0" u="none" strike="noStrike" dirty="0">
                          <a:solidFill>
                            <a:srgbClr val="FFFFFF"/>
                          </a:solidFill>
                          <a:effectLst/>
                          <a:latin typeface="+mn-lt"/>
                        </a:rPr>
                        <a:t> </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946800808"/>
                  </a:ext>
                </a:extLst>
              </a:tr>
              <a:tr h="403749">
                <a:tc>
                  <a:txBody>
                    <a:bodyPr/>
                    <a:lstStyle/>
                    <a:p>
                      <a:pPr algn="l" rtl="0" fontAlgn="ctr"/>
                      <a:r>
                        <a:rPr lang="nl-BE" sz="1600" b="1" i="0" u="none" strike="noStrike" dirty="0">
                          <a:solidFill>
                            <a:srgbClr val="000000"/>
                          </a:solidFill>
                          <a:effectLst/>
                          <a:latin typeface="+mn-lt"/>
                        </a:rPr>
                        <a:t>Net Sales - €’m</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nl-BE" sz="1800" b="0" i="0" u="none" strike="noStrike" dirty="0">
                          <a:solidFill>
                            <a:srgbClr val="000000"/>
                          </a:solidFill>
                          <a:effectLst/>
                          <a:latin typeface="+mn-lt"/>
                        </a:rPr>
                        <a:t>5 363,1</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nl-BE" sz="1800" b="0" i="0" u="none" strike="noStrike" dirty="0">
                          <a:solidFill>
                            <a:srgbClr val="000000"/>
                          </a:solidFill>
                          <a:effectLst/>
                          <a:latin typeface="+mn-lt"/>
                        </a:rPr>
                        <a:t>5 135,9</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BE" sz="1600" b="0" i="1" u="none" strike="noStrike" dirty="0">
                          <a:solidFill>
                            <a:srgbClr val="000000"/>
                          </a:solidFill>
                          <a:effectLst/>
                          <a:latin typeface="+mn-lt"/>
                        </a:rPr>
                        <a:t>4,4%</a:t>
                      </a:r>
                    </a:p>
                  </a:txBody>
                  <a:tcPr marL="6350" marR="6350" marT="6350" marB="0" anchor="ctr">
                    <a:lnL w="12700" cap="flat" cmpd="sng" algn="ctr">
                      <a:noFill/>
                      <a:prstDash val="solid"/>
                      <a:round/>
                      <a:headEnd type="none" w="med" len="med"/>
                      <a:tailEnd type="none" w="med" len="med"/>
                    </a:lnL>
                    <a:lnR>
                      <a:noFill/>
                    </a:lnR>
                    <a:lnT w="1905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990053971"/>
                  </a:ext>
                </a:extLst>
              </a:tr>
              <a:tr h="394571">
                <a:tc>
                  <a:txBody>
                    <a:bodyPr/>
                    <a:lstStyle/>
                    <a:p>
                      <a:pPr algn="l" rtl="0" fontAlgn="ctr"/>
                      <a:r>
                        <a:rPr lang="nl-BE" sz="1600" b="1" i="0" u="none" strike="noStrike" dirty="0">
                          <a:solidFill>
                            <a:schemeClr val="tx1"/>
                          </a:solidFill>
                          <a:effectLst/>
                          <a:latin typeface="+mn-lt"/>
                        </a:rPr>
                        <a:t>Gross Profit - €’m</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nl-BE" sz="1800" b="0" i="0" u="none" strike="noStrike" dirty="0">
                          <a:solidFill>
                            <a:schemeClr val="tx1"/>
                          </a:solidFill>
                          <a:effectLst/>
                          <a:latin typeface="+mn-lt"/>
                        </a:rPr>
                        <a:t>420,9</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nl-BE" sz="1800" b="0" i="0" u="none" strike="noStrike" dirty="0">
                          <a:solidFill>
                            <a:schemeClr val="tx1"/>
                          </a:solidFill>
                          <a:effectLst/>
                          <a:latin typeface="+mn-lt"/>
                        </a:rPr>
                        <a:t>404,3</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BE" sz="1600" b="0" i="1" u="none" strike="noStrike" dirty="0">
                          <a:solidFill>
                            <a:schemeClr val="tx1"/>
                          </a:solidFill>
                          <a:effectLst/>
                          <a:latin typeface="+mn-lt"/>
                        </a:rPr>
                        <a:t>4,1%</a:t>
                      </a:r>
                    </a:p>
                  </a:txBody>
                  <a:tcPr marL="6350" marR="6350" marT="635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208589563"/>
                  </a:ext>
                </a:extLst>
              </a:tr>
              <a:tr h="394571">
                <a:tc>
                  <a:txBody>
                    <a:bodyPr/>
                    <a:lstStyle/>
                    <a:p>
                      <a:pPr marL="0" algn="l" defTabSz="914400" rtl="0" eaLnBrk="1" fontAlgn="ctr" latinLnBrk="0" hangingPunct="1"/>
                      <a:r>
                        <a:rPr lang="nl-BE" sz="1600" b="1" i="1" u="none" strike="noStrike" kern="1200" dirty="0">
                          <a:solidFill>
                            <a:schemeClr val="tx1">
                              <a:lumMod val="50000"/>
                              <a:lumOff val="50000"/>
                            </a:schemeClr>
                          </a:solidFill>
                          <a:effectLst/>
                          <a:latin typeface="+mn-lt"/>
                          <a:ea typeface="+mn-ea"/>
                          <a:cs typeface="+mn-cs"/>
                        </a:rPr>
                        <a:t>Gross </a:t>
                      </a:r>
                      <a:r>
                        <a:rPr lang="nl-BE" sz="1600" b="1" i="1" u="none" strike="noStrike" kern="1200" dirty="0" err="1">
                          <a:solidFill>
                            <a:schemeClr val="tx1">
                              <a:lumMod val="50000"/>
                              <a:lumOff val="50000"/>
                            </a:schemeClr>
                          </a:solidFill>
                          <a:effectLst/>
                          <a:latin typeface="+mn-lt"/>
                          <a:ea typeface="+mn-ea"/>
                          <a:cs typeface="+mn-cs"/>
                        </a:rPr>
                        <a:t>profit</a:t>
                      </a:r>
                      <a:r>
                        <a:rPr lang="nl-BE" sz="1600" b="1" i="1" u="none" strike="noStrike" kern="1200" dirty="0">
                          <a:solidFill>
                            <a:schemeClr val="tx1">
                              <a:lumMod val="50000"/>
                              <a:lumOff val="50000"/>
                            </a:schemeClr>
                          </a:solidFill>
                          <a:effectLst/>
                          <a:latin typeface="+mn-lt"/>
                          <a:ea typeface="+mn-ea"/>
                          <a:cs typeface="+mn-cs"/>
                        </a:rPr>
                        <a:t> </a:t>
                      </a:r>
                      <a:r>
                        <a:rPr lang="nl-BE" sz="1600" b="1" i="1" u="none" strike="noStrike" kern="1200" dirty="0" err="1">
                          <a:solidFill>
                            <a:schemeClr val="tx1">
                              <a:lumMod val="50000"/>
                              <a:lumOff val="50000"/>
                            </a:schemeClr>
                          </a:solidFill>
                          <a:effectLst/>
                          <a:latin typeface="+mn-lt"/>
                          <a:ea typeface="+mn-ea"/>
                          <a:cs typeface="+mn-cs"/>
                        </a:rPr>
                        <a:t>margin</a:t>
                      </a:r>
                      <a:endParaRPr lang="nl-BE" sz="1600" b="1" i="1" u="none" strike="noStrike" kern="1200" dirty="0">
                        <a:solidFill>
                          <a:schemeClr val="tx1">
                            <a:lumMod val="50000"/>
                            <a:lumOff val="50000"/>
                          </a:schemeClr>
                        </a:solidFill>
                        <a:effectLst/>
                        <a:latin typeface="+mn-lt"/>
                        <a:ea typeface="+mn-ea"/>
                        <a:cs typeface="+mn-cs"/>
                      </a:endParaRP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nl-BE" sz="1600" b="1" i="1" u="none" strike="noStrike" kern="1200" dirty="0">
                          <a:solidFill>
                            <a:schemeClr val="tx1">
                              <a:lumMod val="50000"/>
                              <a:lumOff val="50000"/>
                            </a:schemeClr>
                          </a:solidFill>
                          <a:effectLst/>
                          <a:latin typeface="+mn-lt"/>
                          <a:ea typeface="+mn-ea"/>
                          <a:cs typeface="+mn-cs"/>
                        </a:rPr>
                        <a:t>7,8%</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nl-BE" sz="1600" b="1" i="1" u="none" strike="noStrike" kern="1200" dirty="0">
                          <a:solidFill>
                            <a:schemeClr val="tx1">
                              <a:lumMod val="50000"/>
                              <a:lumOff val="50000"/>
                            </a:schemeClr>
                          </a:solidFill>
                          <a:effectLst/>
                          <a:latin typeface="+mn-lt"/>
                          <a:ea typeface="+mn-ea"/>
                          <a:cs typeface="+mn-cs"/>
                        </a:rPr>
                        <a:t>7,9%</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endParaRPr lang="nl-BE" sz="1600" b="1" i="1" u="none" strike="noStrike" kern="1200">
                        <a:solidFill>
                          <a:schemeClr val="tx1">
                            <a:lumMod val="50000"/>
                            <a:lumOff val="50000"/>
                          </a:schemeClr>
                        </a:solidFill>
                        <a:effectLst/>
                        <a:latin typeface="+mn-lt"/>
                        <a:ea typeface="+mn-ea"/>
                        <a:cs typeface="+mn-cs"/>
                      </a:endParaRPr>
                    </a:p>
                  </a:txBody>
                  <a:tcPr marL="6350" marR="6350" marT="635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217509440"/>
                  </a:ext>
                </a:extLst>
              </a:tr>
              <a:tr h="394571">
                <a:tc>
                  <a:txBody>
                    <a:bodyPr/>
                    <a:lstStyle/>
                    <a:p>
                      <a:pPr algn="l" rtl="0" fontAlgn="ctr"/>
                      <a:r>
                        <a:rPr lang="nl-BE" sz="1600" b="1" i="0" u="none" strike="noStrike" dirty="0" err="1">
                          <a:solidFill>
                            <a:srgbClr val="000000"/>
                          </a:solidFill>
                          <a:effectLst/>
                          <a:latin typeface="+mn-lt"/>
                        </a:rPr>
                        <a:t>Adjusted</a:t>
                      </a:r>
                      <a:r>
                        <a:rPr lang="nl-BE" sz="1600" b="1" i="0" u="none" strike="noStrike" dirty="0">
                          <a:solidFill>
                            <a:srgbClr val="000000"/>
                          </a:solidFill>
                          <a:effectLst/>
                          <a:latin typeface="+mn-lt"/>
                        </a:rPr>
                        <a:t> EBITDA - €’m</a:t>
                      </a:r>
                      <a:r>
                        <a:rPr lang="nl-BE" sz="1600" b="1" i="0" u="none" strike="noStrike" baseline="30000" dirty="0">
                          <a:solidFill>
                            <a:srgbClr val="000000"/>
                          </a:solidFill>
                          <a:effectLst/>
                          <a:latin typeface="+mn-lt"/>
                        </a:rPr>
                        <a:t>(1)</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nl-BE" sz="1800" b="0" i="0" u="none" strike="noStrike" dirty="0">
                          <a:solidFill>
                            <a:srgbClr val="000000"/>
                          </a:solidFill>
                          <a:effectLst/>
                          <a:latin typeface="+mn-lt"/>
                        </a:rPr>
                        <a:t>183,0</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nl-BE" sz="1800" b="0" i="0" u="none" strike="noStrike" dirty="0">
                          <a:solidFill>
                            <a:srgbClr val="000000"/>
                          </a:solidFill>
                          <a:effectLst/>
                          <a:latin typeface="+mn-lt"/>
                        </a:rPr>
                        <a:t>186,5</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BE" sz="1600" b="0" i="1" u="none" strike="noStrike" dirty="0">
                          <a:solidFill>
                            <a:srgbClr val="000000"/>
                          </a:solidFill>
                          <a:effectLst/>
                          <a:latin typeface="+mn-lt"/>
                        </a:rPr>
                        <a:t>-1,9%</a:t>
                      </a:r>
                    </a:p>
                  </a:txBody>
                  <a:tcPr marL="6350" marR="6350" marT="635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475519083"/>
                  </a:ext>
                </a:extLst>
              </a:tr>
              <a:tr h="394571">
                <a:tc>
                  <a:txBody>
                    <a:bodyPr/>
                    <a:lstStyle/>
                    <a:p>
                      <a:pPr marL="0" algn="l" defTabSz="914400" rtl="0" eaLnBrk="1" fontAlgn="ctr" latinLnBrk="0" hangingPunct="1"/>
                      <a:r>
                        <a:rPr lang="nl-BE" sz="1600" b="1" i="1" u="none" strike="noStrike" kern="1200" dirty="0" err="1">
                          <a:solidFill>
                            <a:schemeClr val="tx1">
                              <a:lumMod val="50000"/>
                              <a:lumOff val="50000"/>
                            </a:schemeClr>
                          </a:solidFill>
                          <a:effectLst/>
                          <a:latin typeface="+mn-lt"/>
                          <a:ea typeface="+mn-ea"/>
                          <a:cs typeface="+mn-cs"/>
                        </a:rPr>
                        <a:t>Adjusted</a:t>
                      </a:r>
                      <a:r>
                        <a:rPr lang="nl-BE" sz="1600" b="1" i="1" u="none" strike="noStrike" kern="1200" dirty="0">
                          <a:solidFill>
                            <a:schemeClr val="tx1">
                              <a:lumMod val="50000"/>
                              <a:lumOff val="50000"/>
                            </a:schemeClr>
                          </a:solidFill>
                          <a:effectLst/>
                          <a:latin typeface="+mn-lt"/>
                          <a:ea typeface="+mn-ea"/>
                          <a:cs typeface="+mn-cs"/>
                        </a:rPr>
                        <a:t> EBITDA </a:t>
                      </a:r>
                      <a:r>
                        <a:rPr lang="nl-BE" sz="1600" b="1" i="1" u="none" strike="noStrike" kern="1200" dirty="0" err="1">
                          <a:solidFill>
                            <a:schemeClr val="tx1">
                              <a:lumMod val="50000"/>
                              <a:lumOff val="50000"/>
                            </a:schemeClr>
                          </a:solidFill>
                          <a:effectLst/>
                          <a:latin typeface="+mn-lt"/>
                          <a:ea typeface="+mn-ea"/>
                          <a:cs typeface="+mn-cs"/>
                        </a:rPr>
                        <a:t>margin</a:t>
                      </a:r>
                      <a:endParaRPr lang="nl-BE" sz="1600" b="1" i="1" u="none" strike="noStrike" kern="1200" dirty="0">
                        <a:solidFill>
                          <a:schemeClr val="tx1">
                            <a:lumMod val="50000"/>
                            <a:lumOff val="50000"/>
                          </a:schemeClr>
                        </a:solidFill>
                        <a:effectLst/>
                        <a:latin typeface="+mn-lt"/>
                        <a:ea typeface="+mn-ea"/>
                        <a:cs typeface="+mn-cs"/>
                      </a:endParaRP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nl-BE" sz="1600" b="1" i="1" u="none" strike="noStrike" kern="1200" dirty="0">
                          <a:solidFill>
                            <a:schemeClr val="tx1">
                              <a:lumMod val="50000"/>
                              <a:lumOff val="50000"/>
                            </a:schemeClr>
                          </a:solidFill>
                          <a:effectLst/>
                          <a:latin typeface="+mn-lt"/>
                          <a:ea typeface="+mn-ea"/>
                          <a:cs typeface="+mn-cs"/>
                        </a:rPr>
                        <a:t>3,4%</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r>
                        <a:rPr lang="nl-BE" sz="1600" b="1" i="1" u="none" strike="noStrike" kern="1200" dirty="0">
                          <a:solidFill>
                            <a:schemeClr val="tx1">
                              <a:lumMod val="50000"/>
                              <a:lumOff val="50000"/>
                            </a:schemeClr>
                          </a:solidFill>
                          <a:effectLst/>
                          <a:latin typeface="+mn-lt"/>
                          <a:ea typeface="+mn-ea"/>
                          <a:cs typeface="+mn-cs"/>
                        </a:rPr>
                        <a:t>3,6%</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ctr" latinLnBrk="0" hangingPunct="1"/>
                      <a:endParaRPr lang="nl-BE" sz="1600" b="1" i="1" u="none" strike="noStrike" kern="1200">
                        <a:solidFill>
                          <a:schemeClr val="tx1">
                            <a:lumMod val="50000"/>
                            <a:lumOff val="50000"/>
                          </a:schemeClr>
                        </a:solidFill>
                        <a:effectLst/>
                        <a:latin typeface="+mn-lt"/>
                        <a:ea typeface="+mn-ea"/>
                        <a:cs typeface="+mn-cs"/>
                      </a:endParaRPr>
                    </a:p>
                  </a:txBody>
                  <a:tcPr marL="6350" marR="6350" marT="635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4060146699"/>
                  </a:ext>
                </a:extLst>
              </a:tr>
              <a:tr h="394571">
                <a:tc>
                  <a:txBody>
                    <a:bodyPr/>
                    <a:lstStyle/>
                    <a:p>
                      <a:pPr algn="l" rtl="0" fontAlgn="ctr"/>
                      <a:r>
                        <a:rPr lang="nl-BE" sz="1600" b="1" i="0" u="none" strike="noStrike" dirty="0">
                          <a:solidFill>
                            <a:srgbClr val="000000"/>
                          </a:solidFill>
                          <a:effectLst/>
                          <a:latin typeface="+mn-lt"/>
                        </a:rPr>
                        <a:t>EBITDA - €’m</a:t>
                      </a:r>
                      <a:r>
                        <a:rPr lang="nl-BE" sz="1600" b="1" i="0" u="none" strike="noStrike" baseline="30000" dirty="0">
                          <a:solidFill>
                            <a:srgbClr val="000000"/>
                          </a:solidFill>
                          <a:effectLst/>
                          <a:latin typeface="+mn-lt"/>
                        </a:rPr>
                        <a:t>(1)</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nl-BE" sz="1800" b="0" i="0" u="none" strike="noStrike" dirty="0">
                          <a:solidFill>
                            <a:srgbClr val="000000"/>
                          </a:solidFill>
                          <a:effectLst/>
                          <a:latin typeface="+mn-lt"/>
                        </a:rPr>
                        <a:t>174,7</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nl-BE" sz="1800" b="0" i="0" u="none" strike="noStrike" dirty="0">
                          <a:solidFill>
                            <a:srgbClr val="000000"/>
                          </a:solidFill>
                          <a:effectLst/>
                          <a:latin typeface="+mn-lt"/>
                        </a:rPr>
                        <a:t>180,3</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BE" sz="1600" b="0" i="1" u="none" strike="noStrike" dirty="0">
                          <a:solidFill>
                            <a:srgbClr val="000000"/>
                          </a:solidFill>
                          <a:effectLst/>
                          <a:latin typeface="+mn-lt"/>
                        </a:rPr>
                        <a:t>-€ 5,6m</a:t>
                      </a:r>
                    </a:p>
                  </a:txBody>
                  <a:tcPr marL="6350" marR="6350" marT="635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425298870"/>
                  </a:ext>
                </a:extLst>
              </a:tr>
              <a:tr h="394571">
                <a:tc>
                  <a:txBody>
                    <a:bodyPr/>
                    <a:lstStyle/>
                    <a:p>
                      <a:pPr algn="l" rtl="0" fontAlgn="ctr"/>
                      <a:r>
                        <a:rPr lang="nl-BE" sz="1600" b="1" i="0" u="none" strike="noStrike" dirty="0">
                          <a:solidFill>
                            <a:srgbClr val="000000"/>
                          </a:solidFill>
                          <a:effectLst/>
                          <a:latin typeface="+mn-lt"/>
                        </a:rPr>
                        <a:t>EBIT - €’m</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nl-BE" sz="1800" b="0" i="0" u="none" strike="noStrike" dirty="0">
                          <a:solidFill>
                            <a:srgbClr val="000000"/>
                          </a:solidFill>
                          <a:effectLst/>
                          <a:latin typeface="+mn-lt"/>
                        </a:rPr>
                        <a:t>61,3</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nl-BE" sz="1800" b="0" i="0" u="none" strike="noStrike" dirty="0">
                          <a:solidFill>
                            <a:srgbClr val="000000"/>
                          </a:solidFill>
                          <a:effectLst/>
                          <a:latin typeface="+mn-lt"/>
                        </a:rPr>
                        <a:t>71,9</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BE" sz="1600" b="0" i="1" u="none" strike="noStrike" dirty="0">
                          <a:solidFill>
                            <a:srgbClr val="000000"/>
                          </a:solidFill>
                          <a:effectLst/>
                          <a:latin typeface="+mn-lt"/>
                        </a:rPr>
                        <a:t>-€ 10,6m</a:t>
                      </a:r>
                    </a:p>
                  </a:txBody>
                  <a:tcPr marL="6350" marR="6350" marT="635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844789519"/>
                  </a:ext>
                </a:extLst>
              </a:tr>
              <a:tr h="394571">
                <a:tc>
                  <a:txBody>
                    <a:bodyPr/>
                    <a:lstStyle/>
                    <a:p>
                      <a:pPr algn="l" rtl="0" fontAlgn="ctr"/>
                      <a:r>
                        <a:rPr lang="nl-BE" sz="1600" b="1" i="0" u="none" strike="noStrike" dirty="0" err="1">
                          <a:solidFill>
                            <a:srgbClr val="000000"/>
                          </a:solidFill>
                          <a:effectLst/>
                          <a:latin typeface="+mn-lt"/>
                        </a:rPr>
                        <a:t>Result</a:t>
                      </a:r>
                      <a:r>
                        <a:rPr lang="nl-BE" sz="1600" b="1" i="0" u="none" strike="noStrike" dirty="0">
                          <a:solidFill>
                            <a:srgbClr val="000000"/>
                          </a:solidFill>
                          <a:effectLst/>
                          <a:latin typeface="+mn-lt"/>
                        </a:rPr>
                        <a:t> </a:t>
                      </a:r>
                      <a:r>
                        <a:rPr lang="nl-BE" sz="1600" b="1" i="0" u="none" strike="noStrike" dirty="0" err="1">
                          <a:solidFill>
                            <a:srgbClr val="000000"/>
                          </a:solidFill>
                          <a:effectLst/>
                          <a:latin typeface="+mn-lt"/>
                        </a:rPr>
                        <a:t>Before</a:t>
                      </a:r>
                      <a:r>
                        <a:rPr lang="nl-BE" sz="1600" b="1" i="0" u="none" strike="noStrike" dirty="0">
                          <a:solidFill>
                            <a:srgbClr val="000000"/>
                          </a:solidFill>
                          <a:effectLst/>
                          <a:latin typeface="+mn-lt"/>
                        </a:rPr>
                        <a:t> </a:t>
                      </a:r>
                      <a:r>
                        <a:rPr lang="nl-BE" sz="1600" b="1" i="0" u="none" strike="noStrike" dirty="0" err="1">
                          <a:solidFill>
                            <a:srgbClr val="000000"/>
                          </a:solidFill>
                          <a:effectLst/>
                          <a:latin typeface="+mn-lt"/>
                        </a:rPr>
                        <a:t>Taxes</a:t>
                      </a:r>
                      <a:r>
                        <a:rPr lang="nl-BE" sz="1600" b="1" i="0" u="none" strike="noStrike" dirty="0">
                          <a:solidFill>
                            <a:srgbClr val="000000"/>
                          </a:solidFill>
                          <a:effectLst/>
                          <a:latin typeface="+mn-lt"/>
                        </a:rPr>
                        <a:t> - €’m</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nl-BE" sz="1800" b="0" i="0" u="none" strike="noStrike" dirty="0">
                          <a:solidFill>
                            <a:srgbClr val="000000"/>
                          </a:solidFill>
                          <a:effectLst/>
                          <a:latin typeface="+mn-lt"/>
                        </a:rPr>
                        <a:t>6,1</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nl-BE" sz="1800" b="0" i="0" u="none" strike="noStrike" dirty="0">
                          <a:solidFill>
                            <a:srgbClr val="000000"/>
                          </a:solidFill>
                          <a:effectLst/>
                          <a:latin typeface="+mn-lt"/>
                        </a:rPr>
                        <a:t>20,3</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BE" sz="1600" b="0" i="1" u="none" strike="noStrike" dirty="0">
                          <a:solidFill>
                            <a:srgbClr val="000000"/>
                          </a:solidFill>
                          <a:effectLst/>
                          <a:latin typeface="+mn-lt"/>
                        </a:rPr>
                        <a:t>-€ 14,2m</a:t>
                      </a:r>
                    </a:p>
                  </a:txBody>
                  <a:tcPr marL="6350" marR="6350" marT="635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513670698"/>
                  </a:ext>
                </a:extLst>
              </a:tr>
              <a:tr h="394571">
                <a:tc>
                  <a:txBody>
                    <a:bodyPr/>
                    <a:lstStyle/>
                    <a:p>
                      <a:pPr algn="l" rtl="0" fontAlgn="ctr"/>
                      <a:r>
                        <a:rPr lang="nl-BE" sz="1600" b="1" i="0" u="none" strike="noStrike" dirty="0">
                          <a:solidFill>
                            <a:srgbClr val="000000"/>
                          </a:solidFill>
                          <a:effectLst/>
                          <a:latin typeface="+mn-lt"/>
                        </a:rPr>
                        <a:t>Net </a:t>
                      </a:r>
                      <a:r>
                        <a:rPr lang="nl-BE" sz="1600" b="1" i="0" u="none" strike="noStrike" dirty="0" err="1">
                          <a:solidFill>
                            <a:srgbClr val="000000"/>
                          </a:solidFill>
                          <a:effectLst/>
                          <a:latin typeface="+mn-lt"/>
                        </a:rPr>
                        <a:t>Result</a:t>
                      </a:r>
                      <a:r>
                        <a:rPr lang="nl-BE" sz="1600" b="1" i="0" u="none" strike="noStrike" dirty="0">
                          <a:solidFill>
                            <a:srgbClr val="000000"/>
                          </a:solidFill>
                          <a:effectLst/>
                          <a:latin typeface="+mn-lt"/>
                        </a:rPr>
                        <a:t> - €’m</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nl-BE" sz="1800" b="0" i="0" u="none" strike="noStrike" dirty="0">
                          <a:solidFill>
                            <a:srgbClr val="000000"/>
                          </a:solidFill>
                          <a:effectLst/>
                          <a:latin typeface="+mn-lt"/>
                        </a:rPr>
                        <a:t>-2,9</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nl-BE" sz="1800" b="0" i="0" u="none" strike="noStrike" dirty="0">
                          <a:solidFill>
                            <a:srgbClr val="000000"/>
                          </a:solidFill>
                          <a:effectLst/>
                          <a:latin typeface="+mn-lt"/>
                        </a:rPr>
                        <a:t>15,2</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BE" sz="1600" b="0" i="1" u="none" strike="noStrike" dirty="0">
                          <a:solidFill>
                            <a:srgbClr val="000000"/>
                          </a:solidFill>
                          <a:effectLst/>
                          <a:latin typeface="+mn-lt"/>
                        </a:rPr>
                        <a:t>-€ 18,1m</a:t>
                      </a:r>
                    </a:p>
                  </a:txBody>
                  <a:tcPr marL="6350" marR="6350" marT="635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835034621"/>
                  </a:ext>
                </a:extLst>
              </a:tr>
              <a:tr h="394571">
                <a:tc>
                  <a:txBody>
                    <a:bodyPr/>
                    <a:lstStyle/>
                    <a:p>
                      <a:pPr algn="l" rtl="0" fontAlgn="ctr"/>
                      <a:r>
                        <a:rPr lang="nl-BE" sz="1600" b="1" i="0" u="none" strike="noStrike" dirty="0" err="1">
                          <a:solidFill>
                            <a:srgbClr val="000000"/>
                          </a:solidFill>
                          <a:effectLst/>
                          <a:latin typeface="+mn-lt"/>
                        </a:rPr>
                        <a:t>Diluted</a:t>
                      </a:r>
                      <a:r>
                        <a:rPr lang="nl-BE" sz="1600" b="1" i="0" u="none" strike="noStrike" dirty="0">
                          <a:solidFill>
                            <a:srgbClr val="000000"/>
                          </a:solidFill>
                          <a:effectLst/>
                          <a:latin typeface="+mn-lt"/>
                        </a:rPr>
                        <a:t> EPS - € </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nl-BE" sz="1800" b="0" i="0" u="none" strike="noStrike" dirty="0">
                          <a:solidFill>
                            <a:srgbClr val="000000"/>
                          </a:solidFill>
                          <a:effectLst/>
                          <a:latin typeface="+mn-lt"/>
                        </a:rPr>
                        <a:t>-0,09</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nl-BE" sz="1800" b="0" i="0" u="none" strike="noStrike" dirty="0">
                          <a:solidFill>
                            <a:srgbClr val="000000"/>
                          </a:solidFill>
                          <a:effectLst/>
                          <a:latin typeface="+mn-lt"/>
                        </a:rPr>
                        <a:t>0,28</a:t>
                      </a:r>
                    </a:p>
                  </a:txBody>
                  <a:tcPr marL="6350" marR="6350" marT="635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l-BE" sz="1600" b="0" i="1" u="none" strike="noStrike" dirty="0">
                        <a:solidFill>
                          <a:srgbClr val="000000"/>
                        </a:solidFill>
                        <a:effectLst/>
                        <a:latin typeface="+mn-lt"/>
                      </a:endParaRPr>
                    </a:p>
                  </a:txBody>
                  <a:tcPr marL="6350" marR="6350" marT="635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25948041"/>
                  </a:ext>
                </a:extLst>
              </a:tr>
            </a:tbl>
          </a:graphicData>
        </a:graphic>
      </p:graphicFrame>
      <p:sp>
        <p:nvSpPr>
          <p:cNvPr id="12" name="TextBox 11">
            <a:extLst>
              <a:ext uri="{FF2B5EF4-FFF2-40B4-BE49-F238E27FC236}">
                <a16:creationId xmlns:a16="http://schemas.microsoft.com/office/drawing/2014/main" id="{E24ED254-6983-8EE2-26A5-200AE755CBFB}"/>
              </a:ext>
            </a:extLst>
          </p:cNvPr>
          <p:cNvSpPr txBox="1"/>
          <p:nvPr/>
        </p:nvSpPr>
        <p:spPr>
          <a:xfrm>
            <a:off x="4165600" y="5965615"/>
            <a:ext cx="9865096" cy="253916"/>
          </a:xfrm>
          <a:prstGeom prst="rect">
            <a:avLst/>
          </a:prstGeom>
          <a:noFill/>
        </p:spPr>
        <p:txBody>
          <a:bodyPr wrap="square" rtlCol="0">
            <a:spAutoFit/>
          </a:bodyPr>
          <a:lstStyle/>
          <a:p>
            <a:pPr marL="342900" indent="-342900">
              <a:buAutoNum type="arabicParenBoth"/>
            </a:pPr>
            <a:r>
              <a:rPr lang="nl-BE" sz="1050" dirty="0"/>
              <a:t>APM </a:t>
            </a:r>
            <a:r>
              <a:rPr lang="nl-BE" sz="1050" dirty="0" err="1"/>
              <a:t>measure</a:t>
            </a:r>
            <a:r>
              <a:rPr lang="nl-BE" sz="1050" dirty="0"/>
              <a:t> </a:t>
            </a:r>
            <a:r>
              <a:rPr lang="nl-BE" sz="1050" dirty="0" err="1"/>
              <a:t>definitions</a:t>
            </a:r>
            <a:r>
              <a:rPr lang="nl-BE" sz="1050" dirty="0"/>
              <a:t> </a:t>
            </a:r>
            <a:r>
              <a:rPr lang="nl-BE" sz="1050" dirty="0" err="1"/>
              <a:t>included</a:t>
            </a:r>
            <a:r>
              <a:rPr lang="nl-BE" sz="1050" dirty="0"/>
              <a:t> at </a:t>
            </a:r>
            <a:r>
              <a:rPr lang="nl-BE" sz="1050" dirty="0" err="1"/>
              <a:t>the</a:t>
            </a:r>
            <a:r>
              <a:rPr lang="nl-BE" sz="1050" dirty="0"/>
              <a:t> end of </a:t>
            </a:r>
            <a:r>
              <a:rPr lang="nl-BE" sz="1050" dirty="0" err="1"/>
              <a:t>this</a:t>
            </a:r>
            <a:r>
              <a:rPr lang="nl-BE" sz="1050" dirty="0"/>
              <a:t> </a:t>
            </a:r>
            <a:r>
              <a:rPr lang="nl-BE" sz="1050" dirty="0" err="1"/>
              <a:t>presentation</a:t>
            </a:r>
            <a:r>
              <a:rPr lang="nl-BE" sz="1050" dirty="0"/>
              <a:t>. </a:t>
            </a:r>
          </a:p>
        </p:txBody>
      </p:sp>
    </p:spTree>
    <p:extLst>
      <p:ext uri="{BB962C8B-B14F-4D97-AF65-F5344CB8AC3E}">
        <p14:creationId xmlns:p14="http://schemas.microsoft.com/office/powerpoint/2010/main" val="9751468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4681991C-0334-157F-12FD-D21040466A42}"/>
              </a:ext>
            </a:extLst>
          </p:cNvPr>
          <p:cNvPicPr>
            <a:picLocks noGrp="1" noChangeAspect="1"/>
          </p:cNvPicPr>
          <p:nvPr>
            <p:ph type="pic" sz="quarter" idx="13"/>
          </p:nvPr>
        </p:nvPicPr>
        <p:blipFill>
          <a:blip r:embed="rId2" cstate="hqprint">
            <a:extLst>
              <a:ext uri="{28A0092B-C50C-407E-A947-70E740481C1C}">
                <a14:useLocalDpi xmlns:a14="http://schemas.microsoft.com/office/drawing/2010/main"/>
              </a:ext>
            </a:extLst>
          </a:blip>
          <a:srcRect l="1618" r="1618"/>
          <a:stretch/>
        </p:blipFill>
        <p:spPr/>
      </p:pic>
      <p:sp>
        <p:nvSpPr>
          <p:cNvPr id="3" name="Tijdelijke aanduiding voor tekst 2">
            <a:extLst>
              <a:ext uri="{FF2B5EF4-FFF2-40B4-BE49-F238E27FC236}">
                <a16:creationId xmlns:a16="http://schemas.microsoft.com/office/drawing/2014/main" id="{74BECEC1-9CE6-8469-2BF5-9F38BE8F6E41}"/>
              </a:ext>
            </a:extLst>
          </p:cNvPr>
          <p:cNvSpPr>
            <a:spLocks noGrp="1"/>
          </p:cNvSpPr>
          <p:nvPr>
            <p:ph type="body" sz="quarter" idx="16"/>
          </p:nvPr>
        </p:nvSpPr>
        <p:spPr/>
        <p:txBody>
          <a:bodyPr/>
          <a:lstStyle/>
          <a:p>
            <a:r>
              <a:rPr lang="nl-BE" err="1"/>
              <a:t>All</a:t>
            </a:r>
            <a:r>
              <a:rPr lang="nl-BE"/>
              <a:t> </a:t>
            </a:r>
            <a:r>
              <a:rPr lang="nl-BE" err="1"/>
              <a:t>about</a:t>
            </a:r>
            <a:r>
              <a:rPr lang="nl-BE"/>
              <a:t> Greenyard</a:t>
            </a:r>
          </a:p>
        </p:txBody>
      </p:sp>
      <p:sp>
        <p:nvSpPr>
          <p:cNvPr id="2" name="Tijdelijke aanduiding voor tekst 1">
            <a:extLst>
              <a:ext uri="{FF2B5EF4-FFF2-40B4-BE49-F238E27FC236}">
                <a16:creationId xmlns:a16="http://schemas.microsoft.com/office/drawing/2014/main" id="{18CFEA1F-A3ED-62E8-AFE7-7D453BCEE5BD}"/>
              </a:ext>
            </a:extLst>
          </p:cNvPr>
          <p:cNvSpPr>
            <a:spLocks noGrp="1"/>
          </p:cNvSpPr>
          <p:nvPr>
            <p:ph type="body" sz="quarter" idx="17"/>
          </p:nvPr>
        </p:nvSpPr>
        <p:spPr/>
        <p:txBody>
          <a:bodyPr/>
          <a:lstStyle/>
          <a:p>
            <a:endParaRPr lang="en-GB"/>
          </a:p>
        </p:txBody>
      </p:sp>
      <p:sp>
        <p:nvSpPr>
          <p:cNvPr id="5" name="Tijdelijke aanduiding voor tekst 4">
            <a:extLst>
              <a:ext uri="{FF2B5EF4-FFF2-40B4-BE49-F238E27FC236}">
                <a16:creationId xmlns:a16="http://schemas.microsoft.com/office/drawing/2014/main" id="{72BA9EB4-139C-A5BB-1DD1-390350E2FFDB}"/>
              </a:ext>
            </a:extLst>
          </p:cNvPr>
          <p:cNvSpPr>
            <a:spLocks noGrp="1"/>
          </p:cNvSpPr>
          <p:nvPr>
            <p:ph type="body" sz="quarter" idx="18"/>
          </p:nvPr>
        </p:nvSpPr>
        <p:spPr/>
        <p:txBody>
          <a:bodyPr/>
          <a:lstStyle/>
          <a:p>
            <a:endParaRPr lang="en-GB"/>
          </a:p>
        </p:txBody>
      </p:sp>
      <p:sp>
        <p:nvSpPr>
          <p:cNvPr id="11" name="Tijdelijke aanduiding voor tekst 10">
            <a:extLst>
              <a:ext uri="{FF2B5EF4-FFF2-40B4-BE49-F238E27FC236}">
                <a16:creationId xmlns:a16="http://schemas.microsoft.com/office/drawing/2014/main" id="{1B994F1F-71BE-46AA-D3AE-0C309B33EC31}"/>
              </a:ext>
            </a:extLst>
          </p:cNvPr>
          <p:cNvSpPr>
            <a:spLocks noGrp="1"/>
          </p:cNvSpPr>
          <p:nvPr>
            <p:ph type="body" sz="quarter" idx="19"/>
          </p:nvPr>
        </p:nvSpPr>
        <p:spPr>
          <a:xfrm>
            <a:off x="8498889" y="3122592"/>
            <a:ext cx="3166893" cy="612815"/>
          </a:xfrm>
        </p:spPr>
        <p:txBody>
          <a:bodyPr/>
          <a:lstStyle/>
          <a:p>
            <a:r>
              <a:rPr lang="en-GB" dirty="0"/>
              <a:t>Segments Fresh &amp; Long Fresh</a:t>
            </a:r>
          </a:p>
        </p:txBody>
      </p:sp>
      <p:sp>
        <p:nvSpPr>
          <p:cNvPr id="4" name="Tijdelijke aanduiding voor tekst 3">
            <a:extLst>
              <a:ext uri="{FF2B5EF4-FFF2-40B4-BE49-F238E27FC236}">
                <a16:creationId xmlns:a16="http://schemas.microsoft.com/office/drawing/2014/main" id="{C3400AF4-0994-8FF6-1A1A-9FFEAF5F2C9B}"/>
              </a:ext>
            </a:extLst>
          </p:cNvPr>
          <p:cNvSpPr>
            <a:spLocks noGrp="1"/>
          </p:cNvSpPr>
          <p:nvPr>
            <p:ph type="body" sz="quarter" idx="14"/>
          </p:nvPr>
        </p:nvSpPr>
        <p:spPr>
          <a:xfrm>
            <a:off x="9206566" y="2780080"/>
            <a:ext cx="1896315" cy="480399"/>
          </a:xfrm>
        </p:spPr>
        <p:txBody>
          <a:bodyPr/>
          <a:lstStyle/>
          <a:p>
            <a:r>
              <a:rPr lang="nl-BE" dirty="0"/>
              <a:t>Financial review</a:t>
            </a:r>
          </a:p>
        </p:txBody>
      </p:sp>
    </p:spTree>
    <p:extLst>
      <p:ext uri="{BB962C8B-B14F-4D97-AF65-F5344CB8AC3E}">
        <p14:creationId xmlns:p14="http://schemas.microsoft.com/office/powerpoint/2010/main" val="4269970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9A4B933-8E6D-06F4-3E82-52F529222289}"/>
              </a:ext>
            </a:extLst>
          </p:cNvPr>
          <p:cNvSpPr>
            <a:spLocks noGrp="1"/>
          </p:cNvSpPr>
          <p:nvPr>
            <p:ph type="body" sz="quarter" idx="14"/>
          </p:nvPr>
        </p:nvSpPr>
        <p:spPr/>
        <p:txBody>
          <a:bodyPr/>
          <a:lstStyle/>
          <a:p>
            <a:r>
              <a:rPr lang="en-GB" dirty="0"/>
              <a:t>Sales growth in both segments.</a:t>
            </a:r>
          </a:p>
        </p:txBody>
      </p:sp>
      <p:sp>
        <p:nvSpPr>
          <p:cNvPr id="3" name="Text Placeholder 2">
            <a:extLst>
              <a:ext uri="{FF2B5EF4-FFF2-40B4-BE49-F238E27FC236}">
                <a16:creationId xmlns:a16="http://schemas.microsoft.com/office/drawing/2014/main" id="{B38A8E9D-E9EB-AAF3-D24D-6B0D1408B47D}"/>
              </a:ext>
            </a:extLst>
          </p:cNvPr>
          <p:cNvSpPr>
            <a:spLocks noGrp="1"/>
          </p:cNvSpPr>
          <p:nvPr>
            <p:ph type="body" sz="quarter" idx="13"/>
          </p:nvPr>
        </p:nvSpPr>
        <p:spPr/>
        <p:txBody>
          <a:bodyPr/>
          <a:lstStyle/>
          <a:p>
            <a:r>
              <a:rPr lang="en-GB" dirty="0"/>
              <a:t>Key financials segments.</a:t>
            </a:r>
          </a:p>
        </p:txBody>
      </p:sp>
      <p:sp>
        <p:nvSpPr>
          <p:cNvPr id="4" name="Text Placeholder 3">
            <a:extLst>
              <a:ext uri="{FF2B5EF4-FFF2-40B4-BE49-F238E27FC236}">
                <a16:creationId xmlns:a16="http://schemas.microsoft.com/office/drawing/2014/main" id="{4CB0B034-0CFF-9441-5AD8-C76557D443BA}"/>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1F6EACF5-2796-BB95-B115-60CA87217E30}"/>
              </a:ext>
            </a:extLst>
          </p:cNvPr>
          <p:cNvSpPr>
            <a:spLocks noGrp="1"/>
          </p:cNvSpPr>
          <p:nvPr>
            <p:ph type="body" sz="quarter" idx="17"/>
          </p:nvPr>
        </p:nvSpPr>
        <p:spPr/>
        <p:txBody>
          <a:bodyPr/>
          <a:lstStyle/>
          <a:p>
            <a:endParaRPr lang="en-GB"/>
          </a:p>
        </p:txBody>
      </p:sp>
      <p:sp>
        <p:nvSpPr>
          <p:cNvPr id="6" name="Text Placeholder 5">
            <a:extLst>
              <a:ext uri="{FF2B5EF4-FFF2-40B4-BE49-F238E27FC236}">
                <a16:creationId xmlns:a16="http://schemas.microsoft.com/office/drawing/2014/main" id="{EE520C84-92D7-111E-EAD2-125636EDDAF8}"/>
              </a:ext>
            </a:extLst>
          </p:cNvPr>
          <p:cNvSpPr>
            <a:spLocks noGrp="1"/>
          </p:cNvSpPr>
          <p:nvPr>
            <p:ph type="body" sz="quarter" idx="18"/>
          </p:nvPr>
        </p:nvSpPr>
        <p:spPr/>
        <p:txBody>
          <a:bodyPr/>
          <a:lstStyle/>
          <a:p>
            <a:endParaRPr lang="en-GB"/>
          </a:p>
        </p:txBody>
      </p:sp>
      <p:sp>
        <p:nvSpPr>
          <p:cNvPr id="138" name="Rectangle 137">
            <a:extLst>
              <a:ext uri="{FF2B5EF4-FFF2-40B4-BE49-F238E27FC236}">
                <a16:creationId xmlns:a16="http://schemas.microsoft.com/office/drawing/2014/main" id="{E69EE38B-B070-9876-BDCF-57C58AB7A16C}"/>
              </a:ext>
            </a:extLst>
          </p:cNvPr>
          <p:cNvSpPr/>
          <p:nvPr/>
        </p:nvSpPr>
        <p:spPr>
          <a:xfrm>
            <a:off x="6222670" y="3993054"/>
            <a:ext cx="5352024" cy="2398931"/>
          </a:xfrm>
          <a:prstGeom prst="rect">
            <a:avLst/>
          </a:prstGeom>
          <a:solidFill>
            <a:schemeClr val="accent1">
              <a:lumMod val="20000"/>
              <a:lumOff val="80000"/>
            </a:schemeClr>
          </a:solidFill>
          <a:ln w="25400" cap="flat" cmpd="sng" algn="ctr">
            <a:noFill/>
            <a:prstDash val="solid"/>
          </a:ln>
          <a:effectLst>
            <a:outerShdw blurRad="50800" dist="38100" dir="2700000" algn="tl" rotWithShape="0">
              <a:prstClr val="black">
                <a:alpha val="40000"/>
              </a:prstClr>
            </a:outerShdw>
          </a:effectLst>
        </p:spPr>
        <p:txBody>
          <a:bodyPr lIns="90000" tIns="108000" rIns="144000" rtlCol="0" anchor="t"/>
          <a:lstStyle/>
          <a:p>
            <a:pPr marL="438150" marR="0" lvl="1" indent="-17145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0" cap="none" spc="0" normalizeH="0" baseline="0" noProof="0" dirty="0" err="1">
                <a:ln>
                  <a:noFill/>
                </a:ln>
                <a:solidFill>
                  <a:srgbClr val="000000">
                    <a:lumMod val="85000"/>
                    <a:lumOff val="15000"/>
                  </a:srgbClr>
                </a:solidFill>
                <a:effectLst/>
                <a:uLnTx/>
                <a:uFillTx/>
                <a:latin typeface="Calibri"/>
                <a:ea typeface="+mn-ea"/>
                <a:cs typeface="+mn-cs"/>
              </a:rPr>
              <a:t>LfL</a:t>
            </a:r>
            <a:r>
              <a:rPr kumimoji="0" lang="en-GB" sz="1400" b="0" i="0" u="none" strike="noStrike" kern="0" cap="none" spc="0" normalizeH="0" baseline="0" noProof="0" dirty="0">
                <a:ln>
                  <a:noFill/>
                </a:ln>
                <a:solidFill>
                  <a:srgbClr val="000000">
                    <a:lumMod val="85000"/>
                    <a:lumOff val="15000"/>
                  </a:srgbClr>
                </a:solidFill>
                <a:effectLst/>
                <a:uLnTx/>
                <a:uFillTx/>
                <a:latin typeface="Calibri"/>
                <a:ea typeface="+mn-ea"/>
                <a:cs typeface="+mn-cs"/>
              </a:rPr>
              <a:t> Long Fresh sales increased by +1,7% to € 1,0m, mainly through price increases (+5,1%) and transport recharges (+1,4%), partially offset by lower volumes (-4,9%)</a:t>
            </a:r>
          </a:p>
          <a:p>
            <a:pPr marL="438150" marR="0" lvl="1" indent="-17145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0" cap="none" spc="0" normalizeH="0" baseline="0" noProof="0" dirty="0">
                <a:ln>
                  <a:noFill/>
                </a:ln>
                <a:solidFill>
                  <a:srgbClr val="000000">
                    <a:lumMod val="85000"/>
                    <a:lumOff val="15000"/>
                  </a:srgbClr>
                </a:solidFill>
                <a:effectLst/>
                <a:uLnTx/>
                <a:uFillTx/>
                <a:latin typeface="Calibri"/>
                <a:ea typeface="+mn-ea"/>
                <a:cs typeface="+mn-cs"/>
              </a:rPr>
              <a:t>Adjusted EBITDA decreased by € 4,8m</a:t>
            </a:r>
          </a:p>
          <a:p>
            <a:pPr marL="438150" marR="0" lvl="1" indent="-17145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0" cap="none" spc="0" normalizeH="0" baseline="0" noProof="0" dirty="0">
                <a:ln>
                  <a:noFill/>
                </a:ln>
                <a:solidFill>
                  <a:srgbClr val="000000">
                    <a:lumMod val="85000"/>
                    <a:lumOff val="15000"/>
                  </a:srgbClr>
                </a:solidFill>
                <a:effectLst/>
                <a:uLnTx/>
                <a:uFillTx/>
                <a:latin typeface="Calibri"/>
                <a:ea typeface="+mn-ea"/>
                <a:cs typeface="+mn-cs"/>
              </a:rPr>
              <a:t>Lower Adjusted EBITDA due to decreased volumes, especially in the canning business, increased fruit prices, worse raw material and labour yields due to bad product quality because of the weather conditions</a:t>
            </a:r>
          </a:p>
          <a:p>
            <a:pPr marL="438150" marR="0" lvl="1" indent="-17145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0" cap="none" spc="0" normalizeH="0" baseline="0" noProof="0" dirty="0">
                <a:ln>
                  <a:noFill/>
                </a:ln>
                <a:solidFill>
                  <a:srgbClr val="000000">
                    <a:lumMod val="85000"/>
                    <a:lumOff val="15000"/>
                  </a:srgbClr>
                </a:solidFill>
                <a:effectLst/>
                <a:uLnTx/>
                <a:uFillTx/>
                <a:latin typeface="Calibri"/>
                <a:ea typeface="+mn-ea"/>
                <a:cs typeface="+mn-cs"/>
              </a:rPr>
              <a:t>Margin decreases to 8,4%</a:t>
            </a:r>
          </a:p>
        </p:txBody>
      </p:sp>
      <p:sp>
        <p:nvSpPr>
          <p:cNvPr id="176" name="Rectangle 175">
            <a:extLst>
              <a:ext uri="{FF2B5EF4-FFF2-40B4-BE49-F238E27FC236}">
                <a16:creationId xmlns:a16="http://schemas.microsoft.com/office/drawing/2014/main" id="{9C9A90EF-DDC1-F8A9-E40F-4E49B15C00FF}"/>
              </a:ext>
            </a:extLst>
          </p:cNvPr>
          <p:cNvSpPr/>
          <p:nvPr/>
        </p:nvSpPr>
        <p:spPr>
          <a:xfrm>
            <a:off x="612295" y="3970486"/>
            <a:ext cx="5493390" cy="2420027"/>
          </a:xfrm>
          <a:prstGeom prst="rect">
            <a:avLst/>
          </a:prstGeom>
          <a:solidFill>
            <a:schemeClr val="accent1">
              <a:lumMod val="20000"/>
              <a:lumOff val="80000"/>
            </a:schemeClr>
          </a:solidFill>
          <a:ln w="25400" cap="flat" cmpd="sng" algn="ctr">
            <a:noFill/>
            <a:prstDash val="solid"/>
          </a:ln>
          <a:effectLst>
            <a:outerShdw blurRad="50800" dist="38100" dir="2700000" algn="tl" rotWithShape="0">
              <a:prstClr val="black">
                <a:alpha val="40000"/>
              </a:prstClr>
            </a:outerShdw>
          </a:effectLst>
        </p:spPr>
        <p:txBody>
          <a:bodyPr tIns="108000" rIns="144000" rtlCol="0" anchor="t"/>
          <a:lstStyle/>
          <a:p>
            <a:pPr marL="438150" marR="0" lvl="1" indent="-17145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l-BE" sz="1400" b="0" i="0" u="none" strike="noStrike" kern="0" cap="none" spc="0" normalizeH="0" baseline="0" noProof="0" dirty="0" err="1">
                <a:ln>
                  <a:noFill/>
                </a:ln>
                <a:solidFill>
                  <a:srgbClr val="000000"/>
                </a:solidFill>
                <a:effectLst/>
                <a:uLnTx/>
                <a:uFillTx/>
                <a:latin typeface="Calibri"/>
                <a:ea typeface="+mn-ea"/>
                <a:cs typeface="+mn-cs"/>
              </a:rPr>
              <a:t>LfL</a:t>
            </a:r>
            <a:r>
              <a:rPr kumimoji="0" lang="nl-BE" sz="1400" b="0" i="0" u="none" strike="noStrike" kern="0" cap="none" spc="0" normalizeH="0" baseline="0" noProof="0" dirty="0">
                <a:ln>
                  <a:noFill/>
                </a:ln>
                <a:solidFill>
                  <a:srgbClr val="000000"/>
                </a:solidFill>
                <a:effectLst/>
                <a:uLnTx/>
                <a:uFillTx/>
                <a:latin typeface="Calibri"/>
                <a:ea typeface="+mn-ea"/>
                <a:cs typeface="+mn-cs"/>
              </a:rPr>
              <a:t> Fresh sales </a:t>
            </a:r>
            <a:r>
              <a:rPr kumimoji="0" lang="nl-BE" sz="1400" b="0" i="0" u="none" strike="noStrike" kern="0" cap="none" spc="0" normalizeH="0" baseline="0" noProof="0" dirty="0" err="1">
                <a:ln>
                  <a:noFill/>
                </a:ln>
                <a:solidFill>
                  <a:srgbClr val="000000"/>
                </a:solidFill>
                <a:effectLst/>
                <a:uLnTx/>
                <a:uFillTx/>
                <a:latin typeface="Calibri"/>
                <a:ea typeface="+mn-ea"/>
                <a:cs typeface="+mn-cs"/>
              </a:rPr>
              <a:t>increased</a:t>
            </a:r>
            <a:r>
              <a:rPr kumimoji="0" lang="nl-BE" sz="1400" b="0" i="0" u="none" strike="noStrike" kern="0" cap="none" spc="0" normalizeH="0" baseline="0" noProof="0" dirty="0">
                <a:ln>
                  <a:noFill/>
                </a:ln>
                <a:solidFill>
                  <a:srgbClr val="000000"/>
                </a:solidFill>
                <a:effectLst/>
                <a:uLnTx/>
                <a:uFillTx/>
                <a:latin typeface="Calibri"/>
                <a:ea typeface="+mn-ea"/>
                <a:cs typeface="+mn-cs"/>
              </a:rPr>
              <a:t> by 5,9%, or € 241,2m </a:t>
            </a:r>
            <a:r>
              <a:rPr kumimoji="0" lang="nl-BE" sz="1400" b="0" i="0" u="none" strike="noStrike" kern="0" cap="none" spc="0" normalizeH="0" baseline="0" noProof="0" dirty="0" err="1">
                <a:ln>
                  <a:noFill/>
                </a:ln>
                <a:solidFill>
                  <a:srgbClr val="000000"/>
                </a:solidFill>
                <a:effectLst/>
                <a:uLnTx/>
                <a:uFillTx/>
                <a:latin typeface="Calibri"/>
                <a:ea typeface="+mn-ea"/>
                <a:cs typeface="+mn-cs"/>
              </a:rPr>
              <a:t>to</a:t>
            </a:r>
            <a:r>
              <a:rPr kumimoji="0" lang="nl-BE" sz="1400" b="0" i="0" u="none" strike="noStrike" kern="0" cap="none" spc="0" normalizeH="0" baseline="0" noProof="0" dirty="0">
                <a:ln>
                  <a:noFill/>
                </a:ln>
                <a:solidFill>
                  <a:srgbClr val="000000"/>
                </a:solidFill>
                <a:effectLst/>
                <a:uLnTx/>
                <a:uFillTx/>
                <a:latin typeface="Calibri"/>
                <a:ea typeface="+mn-ea"/>
                <a:cs typeface="+mn-cs"/>
              </a:rPr>
              <a:t> € 4 321,3m</a:t>
            </a:r>
          </a:p>
          <a:p>
            <a:pPr marL="438150" marR="0" lvl="1" indent="-17145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l-BE" sz="1400" b="0" i="0" u="none" strike="noStrike" kern="0" cap="none" spc="0" normalizeH="0" baseline="0" noProof="0" dirty="0">
                <a:ln>
                  <a:noFill/>
                </a:ln>
                <a:solidFill>
                  <a:srgbClr val="000000"/>
                </a:solidFill>
                <a:effectLst/>
                <a:uLnTx/>
                <a:uFillTx/>
                <a:latin typeface="Calibri"/>
                <a:ea typeface="+mn-ea"/>
                <a:cs typeface="+mn-cs"/>
              </a:rPr>
              <a:t>Sales in ICR grow from 79% </a:t>
            </a:r>
            <a:r>
              <a:rPr kumimoji="0" lang="nl-BE" sz="1400" b="0" i="0" u="none" strike="noStrike" kern="0" cap="none" spc="0" normalizeH="0" baseline="0" noProof="0" dirty="0" err="1">
                <a:ln>
                  <a:noFill/>
                </a:ln>
                <a:solidFill>
                  <a:srgbClr val="000000"/>
                </a:solidFill>
                <a:effectLst/>
                <a:uLnTx/>
                <a:uFillTx/>
                <a:latin typeface="Calibri"/>
                <a:ea typeface="+mn-ea"/>
                <a:cs typeface="+mn-cs"/>
              </a:rPr>
              <a:t>to</a:t>
            </a:r>
            <a:r>
              <a:rPr kumimoji="0" lang="nl-BE" sz="1400" b="0" i="0" u="none" strike="noStrike" kern="0" cap="none" spc="0" normalizeH="0" baseline="0" noProof="0" dirty="0">
                <a:ln>
                  <a:noFill/>
                </a:ln>
                <a:solidFill>
                  <a:srgbClr val="000000"/>
                </a:solidFill>
                <a:effectLst/>
                <a:uLnTx/>
                <a:uFillTx/>
                <a:latin typeface="Calibri"/>
                <a:ea typeface="+mn-ea"/>
                <a:cs typeface="+mn-cs"/>
              </a:rPr>
              <a:t> 80% of Fresh Sales </a:t>
            </a:r>
            <a:r>
              <a:rPr kumimoji="0" lang="nl-BE" sz="1400" b="0" i="0" u="none" strike="noStrike" kern="0" cap="none" spc="0" normalizeH="0" baseline="0" noProof="0" dirty="0" err="1">
                <a:ln>
                  <a:noFill/>
                </a:ln>
                <a:solidFill>
                  <a:srgbClr val="000000"/>
                </a:solidFill>
                <a:effectLst/>
                <a:uLnTx/>
                <a:uFillTx/>
                <a:latin typeface="Calibri"/>
                <a:ea typeface="+mn-ea"/>
                <a:cs typeface="+mn-cs"/>
              </a:rPr>
              <a:t>YoY</a:t>
            </a:r>
            <a:endParaRPr kumimoji="0" lang="nl-BE" sz="1400" b="0" i="0" u="none" strike="noStrike" kern="0" cap="none" spc="0" normalizeH="0" baseline="0" noProof="0" dirty="0">
              <a:ln>
                <a:noFill/>
              </a:ln>
              <a:solidFill>
                <a:srgbClr val="000000"/>
              </a:solidFill>
              <a:effectLst/>
              <a:uLnTx/>
              <a:uFillTx/>
              <a:latin typeface="Calibri"/>
              <a:ea typeface="+mn-ea"/>
              <a:cs typeface="+mn-cs"/>
            </a:endParaRPr>
          </a:p>
          <a:p>
            <a:pPr marL="438150" marR="0" lvl="1" indent="-17145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l-BE" sz="1400" b="0" i="0" u="none" strike="noStrike" kern="0" cap="none" spc="0" normalizeH="0" baseline="0" noProof="0" dirty="0">
                <a:ln>
                  <a:noFill/>
                </a:ln>
                <a:solidFill>
                  <a:srgbClr val="000000"/>
                </a:solidFill>
                <a:effectLst/>
                <a:uLnTx/>
                <a:uFillTx/>
                <a:latin typeface="Calibri"/>
                <a:ea typeface="+mn-ea"/>
                <a:cs typeface="+mn-cs"/>
              </a:rPr>
              <a:t>Sales </a:t>
            </a:r>
            <a:r>
              <a:rPr kumimoji="0" lang="nl-BE" sz="1400" b="0" i="0" u="none" strike="noStrike" kern="0" cap="none" spc="0" normalizeH="0" baseline="0" noProof="0" dirty="0" err="1">
                <a:ln>
                  <a:noFill/>
                </a:ln>
                <a:solidFill>
                  <a:srgbClr val="000000"/>
                </a:solidFill>
                <a:effectLst/>
                <a:uLnTx/>
                <a:uFillTx/>
                <a:latin typeface="Calibri"/>
                <a:ea typeface="+mn-ea"/>
                <a:cs typeface="+mn-cs"/>
              </a:rPr>
              <a:t>growth</a:t>
            </a:r>
            <a:r>
              <a:rPr kumimoji="0" lang="nl-BE" sz="1400" b="0" i="0" u="none" strike="noStrike" kern="0" cap="none" spc="0" normalizeH="0" baseline="0" noProof="0" dirty="0">
                <a:ln>
                  <a:noFill/>
                </a:ln>
                <a:solidFill>
                  <a:srgbClr val="000000"/>
                </a:solidFill>
                <a:effectLst/>
                <a:uLnTx/>
                <a:uFillTx/>
                <a:latin typeface="Calibri"/>
                <a:ea typeface="+mn-ea"/>
                <a:cs typeface="+mn-cs"/>
              </a:rPr>
              <a:t> </a:t>
            </a:r>
            <a:r>
              <a:rPr kumimoji="0" lang="nl-BE" sz="1400" b="0" i="0" u="none" strike="noStrike" kern="0" cap="none" spc="0" normalizeH="0" baseline="0" noProof="0" dirty="0" err="1">
                <a:ln>
                  <a:noFill/>
                </a:ln>
                <a:solidFill>
                  <a:srgbClr val="000000"/>
                </a:solidFill>
                <a:effectLst/>
                <a:uLnTx/>
                <a:uFillTx/>
                <a:latin typeface="Calibri"/>
                <a:ea typeface="+mn-ea"/>
                <a:cs typeface="+mn-cs"/>
              </a:rPr>
              <a:t>mainly</a:t>
            </a:r>
            <a:r>
              <a:rPr kumimoji="0" lang="nl-BE" sz="1400" b="0" i="0" u="none" strike="noStrike" kern="0" cap="none" spc="0" normalizeH="0" baseline="0" noProof="0" dirty="0">
                <a:ln>
                  <a:noFill/>
                </a:ln>
                <a:solidFill>
                  <a:srgbClr val="000000"/>
                </a:solidFill>
                <a:effectLst/>
                <a:uLnTx/>
                <a:uFillTx/>
                <a:latin typeface="Calibri"/>
                <a:ea typeface="+mn-ea"/>
                <a:cs typeface="+mn-cs"/>
              </a:rPr>
              <a:t> </a:t>
            </a:r>
            <a:r>
              <a:rPr kumimoji="0" lang="nl-BE" sz="1400" b="0" i="0" u="none" strike="noStrike" kern="0" cap="none" spc="0" normalizeH="0" baseline="0" noProof="0" dirty="0" err="1">
                <a:ln>
                  <a:noFill/>
                </a:ln>
                <a:solidFill>
                  <a:srgbClr val="000000"/>
                </a:solidFill>
                <a:effectLst/>
                <a:uLnTx/>
                <a:uFillTx/>
                <a:latin typeface="Calibri"/>
                <a:ea typeface="+mn-ea"/>
                <a:cs typeface="+mn-cs"/>
              </a:rPr>
              <a:t>through</a:t>
            </a:r>
            <a:r>
              <a:rPr kumimoji="0" lang="nl-BE" sz="1400" b="0" i="0" u="none" strike="noStrike" kern="0" cap="none" spc="0" normalizeH="0" baseline="0" noProof="0" dirty="0">
                <a:ln>
                  <a:noFill/>
                </a:ln>
                <a:solidFill>
                  <a:srgbClr val="000000"/>
                </a:solidFill>
                <a:effectLst/>
                <a:uLnTx/>
                <a:uFillTx/>
                <a:latin typeface="Calibri"/>
                <a:ea typeface="+mn-ea"/>
                <a:cs typeface="+mn-cs"/>
              </a:rPr>
              <a:t> volume </a:t>
            </a:r>
            <a:r>
              <a:rPr kumimoji="0" lang="nl-BE" sz="1400" b="0" i="0" u="none" strike="noStrike" kern="0" cap="none" spc="0" normalizeH="0" baseline="0" noProof="0" dirty="0" err="1">
                <a:ln>
                  <a:noFill/>
                </a:ln>
                <a:solidFill>
                  <a:srgbClr val="000000"/>
                </a:solidFill>
                <a:effectLst/>
                <a:uLnTx/>
                <a:uFillTx/>
                <a:latin typeface="Calibri"/>
                <a:ea typeface="+mn-ea"/>
                <a:cs typeface="+mn-cs"/>
              </a:rPr>
              <a:t>growth</a:t>
            </a:r>
            <a:r>
              <a:rPr kumimoji="0" lang="nl-BE" sz="1400" b="0" i="0" u="none" strike="noStrike" kern="0" cap="none" spc="0" normalizeH="0" baseline="0" noProof="0" dirty="0">
                <a:ln>
                  <a:noFill/>
                </a:ln>
                <a:solidFill>
                  <a:srgbClr val="000000"/>
                </a:solidFill>
                <a:effectLst/>
                <a:uLnTx/>
                <a:uFillTx/>
                <a:latin typeface="Calibri"/>
                <a:ea typeface="+mn-ea"/>
                <a:cs typeface="+mn-cs"/>
              </a:rPr>
              <a:t> (4,8%), a </a:t>
            </a:r>
            <a:r>
              <a:rPr kumimoji="0" lang="nl-BE" sz="1400" b="0" i="0" u="none" strike="noStrike" kern="0" cap="none" spc="0" normalizeH="0" baseline="0" noProof="0" dirty="0" err="1">
                <a:ln>
                  <a:noFill/>
                </a:ln>
                <a:solidFill>
                  <a:srgbClr val="000000"/>
                </a:solidFill>
                <a:effectLst/>
                <a:uLnTx/>
                <a:uFillTx/>
                <a:latin typeface="Calibri"/>
                <a:ea typeface="+mn-ea"/>
                <a:cs typeface="+mn-cs"/>
              </a:rPr>
              <a:t>positive</a:t>
            </a:r>
            <a:r>
              <a:rPr kumimoji="0" lang="nl-BE" sz="1400" b="0" i="0" u="none" strike="noStrike" kern="0" cap="none" spc="0" normalizeH="0" baseline="0" noProof="0" dirty="0">
                <a:ln>
                  <a:noFill/>
                </a:ln>
                <a:solidFill>
                  <a:srgbClr val="000000"/>
                </a:solidFill>
                <a:effectLst/>
                <a:uLnTx/>
                <a:uFillTx/>
                <a:latin typeface="Calibri"/>
                <a:ea typeface="+mn-ea"/>
                <a:cs typeface="+mn-cs"/>
              </a:rPr>
              <a:t> </a:t>
            </a:r>
            <a:r>
              <a:rPr kumimoji="0" lang="nl-BE" sz="1400" b="0" i="0" u="none" strike="noStrike" kern="0" cap="none" spc="0" normalizeH="0" baseline="0" noProof="0" dirty="0" err="1">
                <a:ln>
                  <a:noFill/>
                </a:ln>
                <a:solidFill>
                  <a:srgbClr val="000000"/>
                </a:solidFill>
                <a:effectLst/>
                <a:uLnTx/>
                <a:uFillTx/>
                <a:latin typeface="Calibri"/>
                <a:ea typeface="+mn-ea"/>
                <a:cs typeface="+mn-cs"/>
              </a:rPr>
              <a:t>price</a:t>
            </a:r>
            <a:r>
              <a:rPr kumimoji="0" lang="nl-BE" sz="1400" b="0" i="0" u="none" strike="noStrike" kern="0" cap="none" spc="0" normalizeH="0" baseline="0" noProof="0" dirty="0">
                <a:ln>
                  <a:noFill/>
                </a:ln>
                <a:solidFill>
                  <a:srgbClr val="000000"/>
                </a:solidFill>
                <a:effectLst/>
                <a:uLnTx/>
                <a:uFillTx/>
                <a:latin typeface="Calibri"/>
                <a:ea typeface="+mn-ea"/>
                <a:cs typeface="+mn-cs"/>
              </a:rPr>
              <a:t> effect (0,4%) </a:t>
            </a:r>
            <a:r>
              <a:rPr kumimoji="0" lang="nl-BE" sz="1400" b="0" i="0" u="none" strike="noStrike" kern="0" cap="none" spc="0" normalizeH="0" baseline="0" noProof="0" dirty="0" err="1">
                <a:ln>
                  <a:noFill/>
                </a:ln>
                <a:solidFill>
                  <a:srgbClr val="000000"/>
                </a:solidFill>
                <a:effectLst/>
                <a:uLnTx/>
                <a:uFillTx/>
                <a:latin typeface="Calibri"/>
                <a:ea typeface="+mn-ea"/>
                <a:cs typeface="+mn-cs"/>
              </a:rPr>
              <a:t>and</a:t>
            </a:r>
            <a:r>
              <a:rPr kumimoji="0" lang="nl-BE" sz="1400" b="0" i="0" u="none" strike="noStrike" kern="0" cap="none" spc="0" normalizeH="0" baseline="0" noProof="0" dirty="0">
                <a:ln>
                  <a:noFill/>
                </a:ln>
                <a:solidFill>
                  <a:srgbClr val="000000"/>
                </a:solidFill>
                <a:effectLst/>
                <a:uLnTx/>
                <a:uFillTx/>
                <a:latin typeface="Calibri"/>
                <a:ea typeface="+mn-ea"/>
                <a:cs typeface="+mn-cs"/>
              </a:rPr>
              <a:t> </a:t>
            </a:r>
            <a:r>
              <a:rPr kumimoji="0" lang="nl-BE" sz="1400" b="0" i="0" u="none" strike="noStrike" kern="0" cap="none" spc="0" normalizeH="0" baseline="0" noProof="0" dirty="0" err="1">
                <a:ln>
                  <a:noFill/>
                </a:ln>
                <a:solidFill>
                  <a:srgbClr val="000000"/>
                </a:solidFill>
                <a:effectLst/>
                <a:uLnTx/>
                <a:uFillTx/>
                <a:latin typeface="Calibri"/>
                <a:ea typeface="+mn-ea"/>
                <a:cs typeface="+mn-cs"/>
              </a:rPr>
              <a:t>an</a:t>
            </a:r>
            <a:r>
              <a:rPr kumimoji="0" lang="nl-BE" sz="1400" b="0" i="0" u="none" strike="noStrike" kern="0" cap="none" spc="0" normalizeH="0" baseline="0" noProof="0" dirty="0">
                <a:ln>
                  <a:noFill/>
                </a:ln>
                <a:solidFill>
                  <a:srgbClr val="000000"/>
                </a:solidFill>
                <a:effectLst/>
                <a:uLnTx/>
                <a:uFillTx/>
                <a:latin typeface="Calibri"/>
                <a:ea typeface="+mn-ea"/>
                <a:cs typeface="+mn-cs"/>
              </a:rPr>
              <a:t> </a:t>
            </a:r>
            <a:r>
              <a:rPr kumimoji="0" lang="nl-BE" sz="1400" b="0" i="0" u="none" strike="noStrike" kern="0" cap="none" spc="0" normalizeH="0" baseline="0" noProof="0" dirty="0" err="1">
                <a:ln>
                  <a:noFill/>
                </a:ln>
                <a:solidFill>
                  <a:srgbClr val="000000"/>
                </a:solidFill>
                <a:effectLst/>
                <a:uLnTx/>
                <a:uFillTx/>
                <a:latin typeface="Calibri"/>
                <a:ea typeface="+mn-ea"/>
                <a:cs typeface="+mn-cs"/>
              </a:rPr>
              <a:t>increase</a:t>
            </a:r>
            <a:r>
              <a:rPr kumimoji="0" lang="nl-BE" sz="1400" b="0" i="0" u="none" strike="noStrike" kern="0" cap="none" spc="0" normalizeH="0" baseline="0" noProof="0" dirty="0">
                <a:ln>
                  <a:noFill/>
                </a:ln>
                <a:solidFill>
                  <a:srgbClr val="000000"/>
                </a:solidFill>
                <a:effectLst/>
                <a:uLnTx/>
                <a:uFillTx/>
                <a:latin typeface="Calibri"/>
                <a:ea typeface="+mn-ea"/>
                <a:cs typeface="+mn-cs"/>
              </a:rPr>
              <a:t> in service sales (0,9%)</a:t>
            </a:r>
          </a:p>
          <a:p>
            <a:pPr marL="438150" marR="0" lvl="1" indent="-17145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l-BE" sz="1400" b="0" i="0" u="none" strike="noStrike" kern="0" cap="none" spc="0" normalizeH="0" baseline="0" noProof="0" dirty="0" err="1">
                <a:ln>
                  <a:noFill/>
                </a:ln>
                <a:solidFill>
                  <a:srgbClr val="000000"/>
                </a:solidFill>
                <a:effectLst/>
                <a:uLnTx/>
                <a:uFillTx/>
                <a:latin typeface="Calibri"/>
                <a:ea typeface="+mn-ea"/>
                <a:cs typeface="+mn-cs"/>
              </a:rPr>
              <a:t>Adjusted</a:t>
            </a:r>
            <a:r>
              <a:rPr kumimoji="0" lang="nl-BE" sz="1400" b="0" i="0" u="none" strike="noStrike" kern="0" cap="none" spc="0" normalizeH="0" baseline="0" noProof="0" dirty="0">
                <a:ln>
                  <a:noFill/>
                </a:ln>
                <a:solidFill>
                  <a:srgbClr val="000000"/>
                </a:solidFill>
                <a:effectLst/>
                <a:uLnTx/>
                <a:uFillTx/>
                <a:latin typeface="Calibri"/>
                <a:ea typeface="+mn-ea"/>
                <a:cs typeface="+mn-cs"/>
              </a:rPr>
              <a:t> EBITDA +€ 0,3m </a:t>
            </a:r>
            <a:r>
              <a:rPr kumimoji="0" lang="nl-BE" sz="1400" b="0" i="0" u="none" strike="noStrike" kern="0" cap="none" spc="0" normalizeH="0" baseline="0" noProof="0" dirty="0" err="1">
                <a:ln>
                  <a:noFill/>
                </a:ln>
                <a:solidFill>
                  <a:srgbClr val="000000"/>
                </a:solidFill>
                <a:effectLst/>
                <a:uLnTx/>
                <a:uFillTx/>
                <a:latin typeface="Calibri"/>
                <a:ea typeface="+mn-ea"/>
                <a:cs typeface="+mn-cs"/>
              </a:rPr>
              <a:t>YoY</a:t>
            </a:r>
            <a:endParaRPr kumimoji="0" lang="nl-BE" sz="1400" b="0" i="0" u="none" strike="noStrike" kern="0" cap="none" spc="0" normalizeH="0" baseline="0" noProof="0" dirty="0">
              <a:ln>
                <a:noFill/>
              </a:ln>
              <a:solidFill>
                <a:srgbClr val="000000"/>
              </a:solidFill>
              <a:effectLst/>
              <a:uLnTx/>
              <a:uFillTx/>
              <a:latin typeface="Calibri"/>
              <a:ea typeface="+mn-ea"/>
              <a:cs typeface="+mn-cs"/>
            </a:endParaRPr>
          </a:p>
          <a:p>
            <a:pPr marL="438150" marR="0" lvl="1" indent="-17145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l-BE" sz="1400" b="0" i="0" u="none" strike="noStrike" kern="0" cap="none" spc="0" normalizeH="0" baseline="0" noProof="0" dirty="0" err="1">
                <a:ln>
                  <a:noFill/>
                </a:ln>
                <a:solidFill>
                  <a:srgbClr val="000000"/>
                </a:solidFill>
                <a:effectLst/>
                <a:uLnTx/>
                <a:uFillTx/>
                <a:latin typeface="Calibri"/>
                <a:ea typeface="+mn-ea"/>
                <a:cs typeface="+mn-cs"/>
              </a:rPr>
              <a:t>Stable</a:t>
            </a:r>
            <a:r>
              <a:rPr kumimoji="0" lang="nl-BE" sz="1400" b="0" i="0" u="none" strike="noStrike" kern="0" cap="none" spc="0" normalizeH="0" baseline="0" noProof="0" dirty="0">
                <a:ln>
                  <a:noFill/>
                </a:ln>
                <a:solidFill>
                  <a:srgbClr val="000000"/>
                </a:solidFill>
                <a:effectLst/>
                <a:uLnTx/>
                <a:uFillTx/>
                <a:latin typeface="Calibri"/>
                <a:ea typeface="+mn-ea"/>
                <a:cs typeface="+mn-cs"/>
              </a:rPr>
              <a:t> </a:t>
            </a:r>
            <a:r>
              <a:rPr kumimoji="0" lang="nl-BE" sz="1400" b="0" i="0" u="none" strike="noStrike" kern="0" cap="none" spc="0" normalizeH="0" baseline="0" noProof="0" dirty="0" err="1">
                <a:ln>
                  <a:noFill/>
                </a:ln>
                <a:solidFill>
                  <a:srgbClr val="000000"/>
                </a:solidFill>
                <a:effectLst/>
                <a:uLnTx/>
                <a:uFillTx/>
                <a:latin typeface="Calibri"/>
                <a:ea typeface="+mn-ea"/>
                <a:cs typeface="+mn-cs"/>
              </a:rPr>
              <a:t>Adjusted</a:t>
            </a:r>
            <a:r>
              <a:rPr kumimoji="0" lang="nl-BE" sz="1400" b="0" i="0" u="none" strike="noStrike" kern="0" cap="none" spc="0" normalizeH="0" baseline="0" noProof="0" dirty="0">
                <a:ln>
                  <a:noFill/>
                </a:ln>
                <a:solidFill>
                  <a:srgbClr val="000000"/>
                </a:solidFill>
                <a:effectLst/>
                <a:uLnTx/>
                <a:uFillTx/>
                <a:latin typeface="Calibri"/>
                <a:ea typeface="+mn-ea"/>
                <a:cs typeface="+mn-cs"/>
              </a:rPr>
              <a:t> EBITDA thanks </a:t>
            </a:r>
            <a:r>
              <a:rPr kumimoji="0" lang="nl-BE" sz="1400" b="0" i="0" u="none" strike="noStrike" kern="0" cap="none" spc="0" normalizeH="0" baseline="0" noProof="0" dirty="0" err="1">
                <a:ln>
                  <a:noFill/>
                </a:ln>
                <a:solidFill>
                  <a:srgbClr val="000000"/>
                </a:solidFill>
                <a:effectLst/>
                <a:uLnTx/>
                <a:uFillTx/>
                <a:latin typeface="Calibri"/>
                <a:ea typeface="+mn-ea"/>
                <a:cs typeface="+mn-cs"/>
              </a:rPr>
              <a:t>to</a:t>
            </a:r>
            <a:r>
              <a:rPr kumimoji="0" lang="nl-BE" sz="1400" b="0" i="0" u="none" strike="noStrike" kern="0" cap="none" spc="0" normalizeH="0" baseline="0" noProof="0" dirty="0">
                <a:ln>
                  <a:noFill/>
                </a:ln>
                <a:solidFill>
                  <a:srgbClr val="000000"/>
                </a:solidFill>
                <a:effectLst/>
                <a:uLnTx/>
                <a:uFillTx/>
                <a:latin typeface="Calibri"/>
                <a:ea typeface="+mn-ea"/>
                <a:cs typeface="+mn-cs"/>
              </a:rPr>
              <a:t> strong volume growth, </a:t>
            </a:r>
            <a:r>
              <a:rPr kumimoji="0" lang="nl-BE" sz="1400" b="0" i="0" u="none" strike="noStrike" kern="0" cap="none" spc="0" normalizeH="0" baseline="0" noProof="0" dirty="0" err="1">
                <a:ln>
                  <a:noFill/>
                </a:ln>
                <a:solidFill>
                  <a:srgbClr val="000000"/>
                </a:solidFill>
                <a:effectLst/>
                <a:uLnTx/>
                <a:uFillTx/>
                <a:latin typeface="Calibri"/>
                <a:ea typeface="+mn-ea"/>
                <a:cs typeface="+mn-cs"/>
              </a:rPr>
              <a:t>despite</a:t>
            </a:r>
            <a:r>
              <a:rPr kumimoji="0" lang="nl-BE" sz="1400" b="0" i="0" u="none" strike="noStrike" kern="0" cap="none" spc="0" normalizeH="0" baseline="0" noProof="0" dirty="0">
                <a:ln>
                  <a:noFill/>
                </a:ln>
                <a:solidFill>
                  <a:srgbClr val="000000"/>
                </a:solidFill>
                <a:effectLst/>
                <a:uLnTx/>
                <a:uFillTx/>
                <a:latin typeface="Calibri"/>
                <a:ea typeface="+mn-ea"/>
                <a:cs typeface="+mn-cs"/>
              </a:rPr>
              <a:t> margin pressure in </a:t>
            </a:r>
            <a:r>
              <a:rPr kumimoji="0" lang="nl-BE" sz="1400" b="0" i="0" u="none" strike="noStrike" kern="0" cap="none" spc="0" normalizeH="0" baseline="0" noProof="0" dirty="0" err="1">
                <a:ln>
                  <a:noFill/>
                </a:ln>
                <a:solidFill>
                  <a:srgbClr val="000000"/>
                </a:solidFill>
                <a:effectLst/>
                <a:uLnTx/>
                <a:uFillTx/>
                <a:latin typeface="Calibri"/>
                <a:ea typeface="+mn-ea"/>
                <a:cs typeface="+mn-cs"/>
              </a:rPr>
              <a:t>the</a:t>
            </a:r>
            <a:r>
              <a:rPr kumimoji="0" lang="nl-BE" sz="1400" b="0" i="0" u="none" strike="noStrike" kern="0" cap="none" spc="0" normalizeH="0" baseline="0" noProof="0" dirty="0">
                <a:ln>
                  <a:noFill/>
                </a:ln>
                <a:solidFill>
                  <a:srgbClr val="000000"/>
                </a:solidFill>
                <a:effectLst/>
                <a:uLnTx/>
                <a:uFillTx/>
                <a:latin typeface="Calibri"/>
                <a:ea typeface="+mn-ea"/>
                <a:cs typeface="+mn-cs"/>
              </a:rPr>
              <a:t> German market, higher </a:t>
            </a:r>
            <a:r>
              <a:rPr kumimoji="0" lang="nl-BE" sz="1400" b="0" i="0" u="none" strike="noStrike" kern="0" cap="none" spc="0" normalizeH="0" baseline="0" noProof="0" dirty="0" err="1">
                <a:ln>
                  <a:noFill/>
                </a:ln>
                <a:solidFill>
                  <a:srgbClr val="000000"/>
                </a:solidFill>
                <a:effectLst/>
                <a:uLnTx/>
                <a:uFillTx/>
                <a:latin typeface="Calibri"/>
                <a:ea typeface="+mn-ea"/>
                <a:cs typeface="+mn-cs"/>
              </a:rPr>
              <a:t>sorting</a:t>
            </a:r>
            <a:r>
              <a:rPr lang="nl-BE" sz="1400" kern="0" dirty="0">
                <a:solidFill>
                  <a:srgbClr val="000000"/>
                </a:solidFill>
                <a:latin typeface="Calibri"/>
              </a:rPr>
              <a:t> </a:t>
            </a:r>
            <a:r>
              <a:rPr lang="nl-BE" sz="1400" kern="0" dirty="0" err="1">
                <a:solidFill>
                  <a:srgbClr val="000000"/>
                </a:solidFill>
                <a:latin typeface="Calibri"/>
              </a:rPr>
              <a:t>and</a:t>
            </a:r>
            <a:r>
              <a:rPr kumimoji="0" lang="nl-BE" sz="1400" b="0" i="0" u="none" strike="noStrike" kern="0" cap="none" spc="0" normalizeH="0" baseline="0" noProof="0" dirty="0">
                <a:ln>
                  <a:noFill/>
                </a:ln>
                <a:solidFill>
                  <a:srgbClr val="000000"/>
                </a:solidFill>
                <a:effectLst/>
                <a:uLnTx/>
                <a:uFillTx/>
                <a:latin typeface="Calibri"/>
                <a:ea typeface="+mn-ea"/>
                <a:cs typeface="+mn-cs"/>
              </a:rPr>
              <a:t> </a:t>
            </a:r>
            <a:r>
              <a:rPr kumimoji="0" lang="nl-BE" sz="1400" b="0" i="0" u="none" strike="noStrike" kern="0" cap="none" spc="0" normalizeH="0" baseline="0" noProof="0" dirty="0" err="1">
                <a:ln>
                  <a:noFill/>
                </a:ln>
                <a:solidFill>
                  <a:srgbClr val="000000"/>
                </a:solidFill>
                <a:effectLst/>
                <a:uLnTx/>
                <a:uFillTx/>
                <a:latin typeface="Calibri"/>
                <a:ea typeface="+mn-ea"/>
                <a:cs typeface="+mn-cs"/>
              </a:rPr>
              <a:t>packing</a:t>
            </a:r>
            <a:r>
              <a:rPr kumimoji="0" lang="nl-BE" sz="1400" b="0" i="0" u="none" strike="noStrike" kern="0" cap="none" spc="0" normalizeH="0" baseline="0" noProof="0" dirty="0">
                <a:ln>
                  <a:noFill/>
                </a:ln>
                <a:solidFill>
                  <a:srgbClr val="000000"/>
                </a:solidFill>
                <a:effectLst/>
                <a:uLnTx/>
                <a:uFillTx/>
                <a:latin typeface="Calibri"/>
                <a:ea typeface="+mn-ea"/>
                <a:cs typeface="+mn-cs"/>
              </a:rPr>
              <a:t> </a:t>
            </a:r>
            <a:r>
              <a:rPr kumimoji="0" lang="nl-BE" sz="1400" b="0" i="0" u="none" strike="noStrike" kern="0" cap="none" spc="0" normalizeH="0" baseline="0" noProof="0" dirty="0" err="1">
                <a:ln>
                  <a:noFill/>
                </a:ln>
                <a:solidFill>
                  <a:srgbClr val="000000"/>
                </a:solidFill>
                <a:effectLst/>
                <a:uLnTx/>
                <a:uFillTx/>
                <a:latin typeface="Calibri"/>
                <a:ea typeface="+mn-ea"/>
                <a:cs typeface="+mn-cs"/>
              </a:rPr>
              <a:t>activities</a:t>
            </a:r>
            <a:r>
              <a:rPr lang="en-GB" sz="1400" kern="0" dirty="0">
                <a:solidFill>
                  <a:srgbClr val="000000"/>
                </a:solidFill>
                <a:latin typeface="Calibri"/>
              </a:rPr>
              <a:t> and an early easter, accounted for in 23/24</a:t>
            </a:r>
            <a:endParaRPr kumimoji="0" lang="en-GB" sz="1400" b="0" i="0" u="none" strike="noStrike" kern="0" cap="none" spc="0" normalizeH="0" baseline="0" noProof="0" dirty="0">
              <a:ln>
                <a:noFill/>
              </a:ln>
              <a:solidFill>
                <a:srgbClr val="000000"/>
              </a:solidFill>
              <a:effectLst/>
              <a:uLnTx/>
              <a:uFillTx/>
              <a:latin typeface="Calibri"/>
              <a:ea typeface="+mn-ea"/>
              <a:cs typeface="+mn-cs"/>
            </a:endParaRPr>
          </a:p>
        </p:txBody>
      </p:sp>
      <p:sp>
        <p:nvSpPr>
          <p:cNvPr id="178" name="Tekstvak 5">
            <a:extLst>
              <a:ext uri="{FF2B5EF4-FFF2-40B4-BE49-F238E27FC236}">
                <a16:creationId xmlns:a16="http://schemas.microsoft.com/office/drawing/2014/main" id="{BEAE2DB8-7550-9100-8DCD-215A29001635}"/>
              </a:ext>
            </a:extLst>
          </p:cNvPr>
          <p:cNvSpPr txBox="1"/>
          <p:nvPr/>
        </p:nvSpPr>
        <p:spPr>
          <a:xfrm>
            <a:off x="631888" y="1235937"/>
            <a:ext cx="730890" cy="352008"/>
          </a:xfrm>
          <a:prstGeom prst="round2DiagRect">
            <a:avLst>
              <a:gd name="adj1" fmla="val 37010"/>
              <a:gd name="adj2" fmla="val 0"/>
            </a:avLst>
          </a:prstGeom>
          <a:solidFill>
            <a:schemeClr val="tx2"/>
          </a:solidFill>
        </p:spPr>
        <p:txBody>
          <a:bodyPr wrap="none" lIns="72000" tIns="0" rIns="72000" bIns="0"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libri"/>
                <a:ea typeface="+mn-ea"/>
                <a:cs typeface="+mn-cs"/>
              </a:rPr>
              <a:t>Fresh</a:t>
            </a:r>
          </a:p>
        </p:txBody>
      </p:sp>
      <p:sp>
        <p:nvSpPr>
          <p:cNvPr id="179" name="Tekstvak 5">
            <a:extLst>
              <a:ext uri="{FF2B5EF4-FFF2-40B4-BE49-F238E27FC236}">
                <a16:creationId xmlns:a16="http://schemas.microsoft.com/office/drawing/2014/main" id="{18684F6F-49C4-868A-0784-BDC279370116}"/>
              </a:ext>
            </a:extLst>
          </p:cNvPr>
          <p:cNvSpPr txBox="1"/>
          <p:nvPr/>
        </p:nvSpPr>
        <p:spPr>
          <a:xfrm>
            <a:off x="6252082" y="1246158"/>
            <a:ext cx="1234888" cy="352008"/>
          </a:xfrm>
          <a:prstGeom prst="round2DiagRect">
            <a:avLst>
              <a:gd name="adj1" fmla="val 37010"/>
              <a:gd name="adj2" fmla="val 0"/>
            </a:avLst>
          </a:prstGeom>
          <a:solidFill>
            <a:schemeClr val="accent1"/>
          </a:solidFill>
        </p:spPr>
        <p:txBody>
          <a:bodyPr wrap="none" lIns="72000" tIns="0" rIns="72000" bIns="0"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libri"/>
                <a:ea typeface="+mn-ea"/>
                <a:cs typeface="+mn-cs"/>
              </a:rPr>
              <a:t>Long Fresh</a:t>
            </a:r>
          </a:p>
        </p:txBody>
      </p:sp>
      <p:pic>
        <p:nvPicPr>
          <p:cNvPr id="8" name="Picture 7">
            <a:extLst>
              <a:ext uri="{FF2B5EF4-FFF2-40B4-BE49-F238E27FC236}">
                <a16:creationId xmlns:a16="http://schemas.microsoft.com/office/drawing/2014/main" id="{D8EC4C60-FB8E-5544-9CB2-3D368FB5C98D}"/>
              </a:ext>
            </a:extLst>
          </p:cNvPr>
          <p:cNvPicPr>
            <a:picLocks noChangeAspect="1"/>
          </p:cNvPicPr>
          <p:nvPr/>
        </p:nvPicPr>
        <p:blipFill>
          <a:blip r:embed="rId2"/>
          <a:stretch>
            <a:fillRect/>
          </a:stretch>
        </p:blipFill>
        <p:spPr>
          <a:xfrm>
            <a:off x="487194" y="1495295"/>
            <a:ext cx="5608806" cy="2475191"/>
          </a:xfrm>
          <a:prstGeom prst="rect">
            <a:avLst/>
          </a:prstGeom>
        </p:spPr>
      </p:pic>
      <p:pic>
        <p:nvPicPr>
          <p:cNvPr id="9" name="Picture 8">
            <a:extLst>
              <a:ext uri="{FF2B5EF4-FFF2-40B4-BE49-F238E27FC236}">
                <a16:creationId xmlns:a16="http://schemas.microsoft.com/office/drawing/2014/main" id="{BE72BB7A-2A14-6364-3A55-292436612D88}"/>
              </a:ext>
            </a:extLst>
          </p:cNvPr>
          <p:cNvPicPr>
            <a:picLocks noChangeAspect="1"/>
          </p:cNvPicPr>
          <p:nvPr/>
        </p:nvPicPr>
        <p:blipFill>
          <a:blip r:embed="rId3"/>
          <a:stretch>
            <a:fillRect/>
          </a:stretch>
        </p:blipFill>
        <p:spPr>
          <a:xfrm>
            <a:off x="1002608" y="1923515"/>
            <a:ext cx="4462659" cy="1292464"/>
          </a:xfrm>
          <a:prstGeom prst="rect">
            <a:avLst/>
          </a:prstGeom>
        </p:spPr>
      </p:pic>
      <p:pic>
        <p:nvPicPr>
          <p:cNvPr id="10" name="Picture 9">
            <a:extLst>
              <a:ext uri="{FF2B5EF4-FFF2-40B4-BE49-F238E27FC236}">
                <a16:creationId xmlns:a16="http://schemas.microsoft.com/office/drawing/2014/main" id="{586C9D73-61BA-9CF0-80D9-60AD12DC03C3}"/>
              </a:ext>
            </a:extLst>
          </p:cNvPr>
          <p:cNvPicPr>
            <a:picLocks noChangeAspect="1"/>
          </p:cNvPicPr>
          <p:nvPr/>
        </p:nvPicPr>
        <p:blipFill>
          <a:blip r:embed="rId4"/>
          <a:stretch>
            <a:fillRect/>
          </a:stretch>
        </p:blipFill>
        <p:spPr>
          <a:xfrm>
            <a:off x="6094279" y="1478933"/>
            <a:ext cx="5608806" cy="2475191"/>
          </a:xfrm>
          <a:prstGeom prst="rect">
            <a:avLst/>
          </a:prstGeom>
        </p:spPr>
      </p:pic>
      <p:pic>
        <p:nvPicPr>
          <p:cNvPr id="11" name="Picture 10">
            <a:extLst>
              <a:ext uri="{FF2B5EF4-FFF2-40B4-BE49-F238E27FC236}">
                <a16:creationId xmlns:a16="http://schemas.microsoft.com/office/drawing/2014/main" id="{97384036-B01C-C8C8-36FA-364665A2B370}"/>
              </a:ext>
            </a:extLst>
          </p:cNvPr>
          <p:cNvPicPr>
            <a:picLocks noChangeAspect="1"/>
          </p:cNvPicPr>
          <p:nvPr/>
        </p:nvPicPr>
        <p:blipFill>
          <a:blip r:embed="rId5"/>
          <a:stretch>
            <a:fillRect/>
          </a:stretch>
        </p:blipFill>
        <p:spPr>
          <a:xfrm>
            <a:off x="6572087" y="1820713"/>
            <a:ext cx="4523624" cy="1390008"/>
          </a:xfrm>
          <a:prstGeom prst="rect">
            <a:avLst/>
          </a:prstGeom>
        </p:spPr>
      </p:pic>
    </p:spTree>
    <p:extLst>
      <p:ext uri="{BB962C8B-B14F-4D97-AF65-F5344CB8AC3E}">
        <p14:creationId xmlns:p14="http://schemas.microsoft.com/office/powerpoint/2010/main" val="3930790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C426F501-AF49-4476-8AA1-F230D5BE6EA1}"/>
              </a:ext>
            </a:extLst>
          </p:cNvPr>
          <p:cNvPicPr>
            <a:picLocks noGrp="1" noChangeAspect="1"/>
          </p:cNvPicPr>
          <p:nvPr>
            <p:ph type="pic" sz="quarter" idx="13"/>
          </p:nvPr>
        </p:nvPicPr>
        <p:blipFill>
          <a:blip r:embed="rId2" cstate="hqprint">
            <a:extLst>
              <a:ext uri="{28A0092B-C50C-407E-A947-70E740481C1C}">
                <a14:useLocalDpi xmlns:a14="http://schemas.microsoft.com/office/drawing/2010/main"/>
              </a:ext>
            </a:extLst>
          </a:blip>
          <a:srcRect l="6965" r="6965"/>
          <a:stretch/>
        </p:blipFill>
        <p:spPr>
          <a:noFill/>
        </p:spPr>
      </p:pic>
      <p:sp>
        <p:nvSpPr>
          <p:cNvPr id="6" name="Tijdelijke aanduiding voor tekst 5">
            <a:extLst>
              <a:ext uri="{FF2B5EF4-FFF2-40B4-BE49-F238E27FC236}">
                <a16:creationId xmlns:a16="http://schemas.microsoft.com/office/drawing/2014/main" id="{AE4D66BF-B57D-EDC4-F876-27C5B589BEEC}"/>
              </a:ext>
            </a:extLst>
          </p:cNvPr>
          <p:cNvSpPr>
            <a:spLocks noGrp="1"/>
          </p:cNvSpPr>
          <p:nvPr>
            <p:ph type="body" sz="quarter" idx="16"/>
          </p:nvPr>
        </p:nvSpPr>
        <p:spPr/>
        <p:txBody>
          <a:bodyPr wrap="none" anchor="ctr">
            <a:normAutofit fontScale="25000" lnSpcReduction="20000"/>
          </a:bodyPr>
          <a:lstStyle/>
          <a:p>
            <a:r>
              <a:rPr lang="nl-BE"/>
              <a:t>Presentatie door het uitvoerend management</a:t>
            </a:r>
          </a:p>
        </p:txBody>
      </p:sp>
      <p:sp>
        <p:nvSpPr>
          <p:cNvPr id="2" name="Text Placeholder 1">
            <a:extLst>
              <a:ext uri="{FF2B5EF4-FFF2-40B4-BE49-F238E27FC236}">
                <a16:creationId xmlns:a16="http://schemas.microsoft.com/office/drawing/2014/main" id="{E39D77EA-6543-B7DE-DD75-BB27A16CEE13}"/>
              </a:ext>
            </a:extLst>
          </p:cNvPr>
          <p:cNvSpPr>
            <a:spLocks noGrp="1"/>
          </p:cNvSpPr>
          <p:nvPr>
            <p:ph type="body" sz="quarter" idx="17"/>
          </p:nvPr>
        </p:nvSpPr>
        <p:spPr/>
        <p:txBody>
          <a:bodyPr/>
          <a:lstStyle/>
          <a:p>
            <a:endParaRPr lang="en-GB"/>
          </a:p>
        </p:txBody>
      </p:sp>
      <p:sp>
        <p:nvSpPr>
          <p:cNvPr id="4" name="Text Placeholder 3">
            <a:extLst>
              <a:ext uri="{FF2B5EF4-FFF2-40B4-BE49-F238E27FC236}">
                <a16:creationId xmlns:a16="http://schemas.microsoft.com/office/drawing/2014/main" id="{93E34228-DA8B-CF2E-A1BD-1BA25CC6B1CA}"/>
              </a:ext>
            </a:extLst>
          </p:cNvPr>
          <p:cNvSpPr>
            <a:spLocks noGrp="1"/>
          </p:cNvSpPr>
          <p:nvPr>
            <p:ph type="body" sz="quarter" idx="18"/>
          </p:nvPr>
        </p:nvSpPr>
        <p:spPr/>
        <p:txBody>
          <a:bodyPr/>
          <a:lstStyle/>
          <a:p>
            <a:endParaRPr lang="en-GB"/>
          </a:p>
        </p:txBody>
      </p:sp>
      <p:sp>
        <p:nvSpPr>
          <p:cNvPr id="5" name="Text Placeholder 4">
            <a:extLst>
              <a:ext uri="{FF2B5EF4-FFF2-40B4-BE49-F238E27FC236}">
                <a16:creationId xmlns:a16="http://schemas.microsoft.com/office/drawing/2014/main" id="{2ACB3659-9371-AFB1-B87C-A9EE92FBB355}"/>
              </a:ext>
            </a:extLst>
          </p:cNvPr>
          <p:cNvSpPr>
            <a:spLocks noGrp="1"/>
          </p:cNvSpPr>
          <p:nvPr>
            <p:ph type="body" sz="quarter" idx="19"/>
          </p:nvPr>
        </p:nvSpPr>
        <p:spPr>
          <a:xfrm>
            <a:off x="10266342" y="3122592"/>
            <a:ext cx="1399440" cy="612815"/>
          </a:xfrm>
        </p:spPr>
        <p:txBody>
          <a:bodyPr/>
          <a:lstStyle/>
          <a:p>
            <a:r>
              <a:rPr lang="en-GB" dirty="0"/>
              <a:t>&amp; leverage</a:t>
            </a:r>
          </a:p>
        </p:txBody>
      </p:sp>
      <p:sp>
        <p:nvSpPr>
          <p:cNvPr id="10" name="Text Placeholder 9">
            <a:extLst>
              <a:ext uri="{FF2B5EF4-FFF2-40B4-BE49-F238E27FC236}">
                <a16:creationId xmlns:a16="http://schemas.microsoft.com/office/drawing/2014/main" id="{D3AB779B-88B6-D62A-0E00-13E14E64BACD}"/>
              </a:ext>
            </a:extLst>
          </p:cNvPr>
          <p:cNvSpPr>
            <a:spLocks noGrp="1"/>
          </p:cNvSpPr>
          <p:nvPr>
            <p:ph type="body" sz="quarter" idx="14"/>
          </p:nvPr>
        </p:nvSpPr>
        <p:spPr>
          <a:xfrm>
            <a:off x="9102960" y="2780080"/>
            <a:ext cx="1999921" cy="480399"/>
          </a:xfrm>
        </p:spPr>
        <p:txBody>
          <a:bodyPr/>
          <a:lstStyle/>
          <a:p>
            <a:r>
              <a:rPr lang="en-GB" dirty="0"/>
              <a:t>Capital allocation</a:t>
            </a:r>
          </a:p>
        </p:txBody>
      </p:sp>
    </p:spTree>
    <p:extLst>
      <p:ext uri="{BB962C8B-B14F-4D97-AF65-F5344CB8AC3E}">
        <p14:creationId xmlns:p14="http://schemas.microsoft.com/office/powerpoint/2010/main" val="4249162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A0EBA31-2ABA-3577-52F0-C028F934FF54}"/>
              </a:ext>
            </a:extLst>
          </p:cNvPr>
          <p:cNvSpPr>
            <a:spLocks noGrp="1"/>
          </p:cNvSpPr>
          <p:nvPr>
            <p:ph type="body" sz="quarter" idx="14"/>
          </p:nvPr>
        </p:nvSpPr>
        <p:spPr/>
        <p:txBody>
          <a:bodyPr/>
          <a:lstStyle/>
          <a:p>
            <a:r>
              <a:rPr lang="en-US" dirty="0"/>
              <a:t>A Free Cash Flow of € 72,4m was generated which is € 37,0m better than LY, mainly due to improved NWC and lower maintenance CAPEX, despite higher inventory (+€ 48,4m). </a:t>
            </a:r>
            <a:endParaRPr lang="en-GB" dirty="0"/>
          </a:p>
        </p:txBody>
      </p:sp>
      <p:sp>
        <p:nvSpPr>
          <p:cNvPr id="3" name="Text Placeholder 2">
            <a:extLst>
              <a:ext uri="{FF2B5EF4-FFF2-40B4-BE49-F238E27FC236}">
                <a16:creationId xmlns:a16="http://schemas.microsoft.com/office/drawing/2014/main" id="{6358E681-CF8F-72DF-A7B4-4932A37E24AB}"/>
              </a:ext>
            </a:extLst>
          </p:cNvPr>
          <p:cNvSpPr>
            <a:spLocks noGrp="1"/>
          </p:cNvSpPr>
          <p:nvPr>
            <p:ph type="body" sz="quarter" idx="13"/>
          </p:nvPr>
        </p:nvSpPr>
        <p:spPr/>
        <p:txBody>
          <a:bodyPr/>
          <a:lstStyle/>
          <a:p>
            <a:r>
              <a:rPr lang="en-GB" dirty="0"/>
              <a:t>Cash flow statement.</a:t>
            </a:r>
          </a:p>
        </p:txBody>
      </p:sp>
      <p:sp>
        <p:nvSpPr>
          <p:cNvPr id="4" name="Text Placeholder 3">
            <a:extLst>
              <a:ext uri="{FF2B5EF4-FFF2-40B4-BE49-F238E27FC236}">
                <a16:creationId xmlns:a16="http://schemas.microsoft.com/office/drawing/2014/main" id="{269D739D-3E4C-9CC1-E5A0-7DD3B4B2BBFE}"/>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626D49BB-10B4-C65B-7AA6-9E1A4F0BB116}"/>
              </a:ext>
            </a:extLst>
          </p:cNvPr>
          <p:cNvSpPr>
            <a:spLocks noGrp="1"/>
          </p:cNvSpPr>
          <p:nvPr>
            <p:ph type="body" sz="quarter" idx="17"/>
          </p:nvPr>
        </p:nvSpPr>
        <p:spPr/>
        <p:txBody>
          <a:bodyPr/>
          <a:lstStyle/>
          <a:p>
            <a:endParaRPr lang="en-GB"/>
          </a:p>
        </p:txBody>
      </p:sp>
      <p:sp>
        <p:nvSpPr>
          <p:cNvPr id="6" name="Text Placeholder 5">
            <a:extLst>
              <a:ext uri="{FF2B5EF4-FFF2-40B4-BE49-F238E27FC236}">
                <a16:creationId xmlns:a16="http://schemas.microsoft.com/office/drawing/2014/main" id="{2D38E061-5FD0-83F7-CF69-3A5B6BB10C0E}"/>
              </a:ext>
            </a:extLst>
          </p:cNvPr>
          <p:cNvSpPr>
            <a:spLocks noGrp="1"/>
          </p:cNvSpPr>
          <p:nvPr>
            <p:ph type="body" sz="quarter" idx="18"/>
          </p:nvPr>
        </p:nvSpPr>
        <p:spPr/>
        <p:txBody>
          <a:bodyPr/>
          <a:lstStyle/>
          <a:p>
            <a:endParaRPr lang="en-GB"/>
          </a:p>
        </p:txBody>
      </p:sp>
      <p:pic>
        <p:nvPicPr>
          <p:cNvPr id="11" name="Picture 10">
            <a:extLst>
              <a:ext uri="{FF2B5EF4-FFF2-40B4-BE49-F238E27FC236}">
                <a16:creationId xmlns:a16="http://schemas.microsoft.com/office/drawing/2014/main" id="{6BE7C7F9-B15C-54BD-0B79-C1166229131C}"/>
              </a:ext>
            </a:extLst>
          </p:cNvPr>
          <p:cNvPicPr>
            <a:picLocks noChangeAspect="1"/>
          </p:cNvPicPr>
          <p:nvPr/>
        </p:nvPicPr>
        <p:blipFill>
          <a:blip r:embed="rId2"/>
          <a:stretch>
            <a:fillRect/>
          </a:stretch>
        </p:blipFill>
        <p:spPr>
          <a:xfrm>
            <a:off x="515938" y="1666115"/>
            <a:ext cx="5926041" cy="3469070"/>
          </a:xfrm>
          <a:prstGeom prst="rect">
            <a:avLst/>
          </a:prstGeom>
        </p:spPr>
      </p:pic>
      <p:pic>
        <p:nvPicPr>
          <p:cNvPr id="8" name="Picture 7">
            <a:extLst>
              <a:ext uri="{FF2B5EF4-FFF2-40B4-BE49-F238E27FC236}">
                <a16:creationId xmlns:a16="http://schemas.microsoft.com/office/drawing/2014/main" id="{3C621F74-39D9-5F95-8C42-512DC3D71CB7}"/>
              </a:ext>
            </a:extLst>
          </p:cNvPr>
          <p:cNvPicPr>
            <a:picLocks noChangeAspect="1"/>
          </p:cNvPicPr>
          <p:nvPr/>
        </p:nvPicPr>
        <p:blipFill>
          <a:blip r:embed="rId3"/>
          <a:stretch>
            <a:fillRect/>
          </a:stretch>
        </p:blipFill>
        <p:spPr>
          <a:xfrm>
            <a:off x="6615404" y="1708359"/>
            <a:ext cx="5025734" cy="3413116"/>
          </a:xfrm>
          <a:prstGeom prst="rect">
            <a:avLst/>
          </a:prstGeom>
        </p:spPr>
      </p:pic>
    </p:spTree>
    <p:extLst>
      <p:ext uri="{BB962C8B-B14F-4D97-AF65-F5344CB8AC3E}">
        <p14:creationId xmlns:p14="http://schemas.microsoft.com/office/powerpoint/2010/main" val="13628670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229FC5B-0794-D317-0AF3-9DC2E7B3644C}"/>
              </a:ext>
            </a:extLst>
          </p:cNvPr>
          <p:cNvPicPr>
            <a:picLocks noChangeAspect="1"/>
          </p:cNvPicPr>
          <p:nvPr/>
        </p:nvPicPr>
        <p:blipFill>
          <a:blip r:embed="rId2"/>
          <a:stretch>
            <a:fillRect/>
          </a:stretch>
        </p:blipFill>
        <p:spPr>
          <a:xfrm>
            <a:off x="45195" y="1518902"/>
            <a:ext cx="12101609" cy="4535817"/>
          </a:xfrm>
          <a:prstGeom prst="rect">
            <a:avLst/>
          </a:prstGeom>
        </p:spPr>
      </p:pic>
      <p:sp>
        <p:nvSpPr>
          <p:cNvPr id="2" name="Text Placeholder 1">
            <a:extLst>
              <a:ext uri="{FF2B5EF4-FFF2-40B4-BE49-F238E27FC236}">
                <a16:creationId xmlns:a16="http://schemas.microsoft.com/office/drawing/2014/main" id="{EA8FC38E-B855-5560-5A0C-2A283054BC60}"/>
              </a:ext>
            </a:extLst>
          </p:cNvPr>
          <p:cNvSpPr>
            <a:spLocks noGrp="1"/>
          </p:cNvSpPr>
          <p:nvPr>
            <p:ph type="body" sz="quarter" idx="14"/>
          </p:nvPr>
        </p:nvSpPr>
        <p:spPr/>
        <p:txBody>
          <a:bodyPr/>
          <a:lstStyle/>
          <a:p>
            <a:r>
              <a:rPr lang="en-US" dirty="0"/>
              <a:t>Leverage decreased slightly from 1,87x to 1,86x compared to the same period last year.</a:t>
            </a:r>
            <a:endParaRPr lang="en-GB" dirty="0"/>
          </a:p>
        </p:txBody>
      </p:sp>
      <p:sp>
        <p:nvSpPr>
          <p:cNvPr id="3" name="Text Placeholder 2">
            <a:extLst>
              <a:ext uri="{FF2B5EF4-FFF2-40B4-BE49-F238E27FC236}">
                <a16:creationId xmlns:a16="http://schemas.microsoft.com/office/drawing/2014/main" id="{2F57126E-8FF4-C3A0-4AE4-26F91511C5A4}"/>
              </a:ext>
            </a:extLst>
          </p:cNvPr>
          <p:cNvSpPr>
            <a:spLocks noGrp="1"/>
          </p:cNvSpPr>
          <p:nvPr>
            <p:ph type="body" sz="quarter" idx="13"/>
          </p:nvPr>
        </p:nvSpPr>
        <p:spPr/>
        <p:txBody>
          <a:bodyPr/>
          <a:lstStyle/>
          <a:p>
            <a:r>
              <a:rPr lang="en-US" dirty="0"/>
              <a:t>Leverage evolution (Pre-IFRS 16)*</a:t>
            </a:r>
            <a:endParaRPr lang="en-GB" dirty="0"/>
          </a:p>
        </p:txBody>
      </p:sp>
      <p:sp>
        <p:nvSpPr>
          <p:cNvPr id="4" name="Text Placeholder 3">
            <a:extLst>
              <a:ext uri="{FF2B5EF4-FFF2-40B4-BE49-F238E27FC236}">
                <a16:creationId xmlns:a16="http://schemas.microsoft.com/office/drawing/2014/main" id="{B3317BC5-E3C9-EF83-F506-8150B51F6900}"/>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EC7F1E91-7F3A-6E82-AFF9-216D937A75A9}"/>
              </a:ext>
            </a:extLst>
          </p:cNvPr>
          <p:cNvSpPr>
            <a:spLocks noGrp="1"/>
          </p:cNvSpPr>
          <p:nvPr>
            <p:ph type="body" sz="quarter" idx="17"/>
          </p:nvPr>
        </p:nvSpPr>
        <p:spPr/>
        <p:txBody>
          <a:bodyPr/>
          <a:lstStyle/>
          <a:p>
            <a:endParaRPr lang="en-GB"/>
          </a:p>
        </p:txBody>
      </p:sp>
      <p:sp>
        <p:nvSpPr>
          <p:cNvPr id="6" name="Text Placeholder 5">
            <a:extLst>
              <a:ext uri="{FF2B5EF4-FFF2-40B4-BE49-F238E27FC236}">
                <a16:creationId xmlns:a16="http://schemas.microsoft.com/office/drawing/2014/main" id="{AF3AF662-0AA5-EB35-4711-E7BF3234625F}"/>
              </a:ext>
            </a:extLst>
          </p:cNvPr>
          <p:cNvSpPr>
            <a:spLocks noGrp="1"/>
          </p:cNvSpPr>
          <p:nvPr>
            <p:ph type="body" sz="quarter" idx="18"/>
          </p:nvPr>
        </p:nvSpPr>
        <p:spPr/>
        <p:txBody>
          <a:bodyPr/>
          <a:lstStyle/>
          <a:p>
            <a:endParaRPr lang="en-GB"/>
          </a:p>
        </p:txBody>
      </p:sp>
      <p:sp>
        <p:nvSpPr>
          <p:cNvPr id="18" name="TextBox 17">
            <a:extLst>
              <a:ext uri="{FF2B5EF4-FFF2-40B4-BE49-F238E27FC236}">
                <a16:creationId xmlns:a16="http://schemas.microsoft.com/office/drawing/2014/main" id="{06C7E373-1164-EDDE-FD00-2FDDC1CE51C7}"/>
              </a:ext>
            </a:extLst>
          </p:cNvPr>
          <p:cNvSpPr txBox="1"/>
          <p:nvPr/>
        </p:nvSpPr>
        <p:spPr>
          <a:xfrm>
            <a:off x="378842" y="6018048"/>
            <a:ext cx="479376" cy="230832"/>
          </a:xfrm>
          <a:prstGeom prst="rect">
            <a:avLst/>
          </a:prstGeom>
          <a:solidFill>
            <a:srgbClr val="FFFF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BE" sz="1000" b="0" i="0" u="none" strike="noStrike" kern="0" cap="none" spc="0" normalizeH="0" baseline="0" noProof="0" dirty="0">
                <a:ln>
                  <a:noFill/>
                </a:ln>
                <a:solidFill>
                  <a:srgbClr val="000000"/>
                </a:solidFill>
                <a:effectLst/>
                <a:uLnTx/>
                <a:uFillTx/>
              </a:rPr>
              <a:t>In €m</a:t>
            </a:r>
            <a:endParaRPr kumimoji="0" lang="en-BE" sz="1000" b="0" i="0" u="none" strike="noStrike" kern="0" cap="none" spc="0" normalizeH="0" baseline="0" noProof="0" dirty="0">
              <a:ln>
                <a:noFill/>
              </a:ln>
              <a:solidFill>
                <a:srgbClr val="000000"/>
              </a:solidFill>
              <a:effectLst/>
              <a:uLnTx/>
              <a:uFillTx/>
            </a:endParaRPr>
          </a:p>
        </p:txBody>
      </p:sp>
      <p:sp>
        <p:nvSpPr>
          <p:cNvPr id="19" name="Rectangle 18">
            <a:extLst>
              <a:ext uri="{FF2B5EF4-FFF2-40B4-BE49-F238E27FC236}">
                <a16:creationId xmlns:a16="http://schemas.microsoft.com/office/drawing/2014/main" id="{0AA11BA3-4C9D-277A-913D-E6976B24DA44}"/>
              </a:ext>
            </a:extLst>
          </p:cNvPr>
          <p:cNvSpPr/>
          <p:nvPr/>
        </p:nvSpPr>
        <p:spPr>
          <a:xfrm>
            <a:off x="335360" y="6354316"/>
            <a:ext cx="5072369" cy="297144"/>
          </a:xfrm>
          <a:prstGeom prst="rect">
            <a:avLst/>
          </a:prstGeom>
          <a:noFill/>
          <a:ln w="25400" cap="flat" cmpd="sng" algn="ctr">
            <a:noFill/>
            <a:prstDash val="solid"/>
          </a:ln>
          <a:effectLst/>
        </p:spPr>
        <p:txBody>
          <a:bodyPr rtlCol="0" anchor="t"/>
          <a:lstStyle/>
          <a:p>
            <a:pPr marL="87313" marR="0" lvl="1"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000000"/>
                </a:solidFill>
                <a:effectLst>
                  <a:outerShdw blurRad="38100" dist="38100" dir="2700000" algn="tl">
                    <a:srgbClr val="000000">
                      <a:alpha val="43137"/>
                    </a:srgbClr>
                  </a:outerShdw>
                </a:effectLst>
                <a:uLnTx/>
                <a:uFillTx/>
                <a:latin typeface="Calibri"/>
                <a:ea typeface="+mn-ea"/>
                <a:cs typeface="+mn-cs"/>
              </a:rPr>
              <a:t>* </a:t>
            </a:r>
            <a:r>
              <a:rPr kumimoji="0" lang="en-US" sz="1000" b="0" i="0" u="none" strike="noStrike" kern="0" cap="none" spc="0" normalizeH="0" baseline="0" noProof="0" dirty="0">
                <a:ln>
                  <a:noFill/>
                </a:ln>
                <a:solidFill>
                  <a:srgbClr val="000000"/>
                </a:solidFill>
                <a:effectLst/>
                <a:uLnTx/>
                <a:uFillTx/>
                <a:latin typeface="Calibri"/>
                <a:ea typeface="+mn-ea"/>
                <a:cs typeface="+mn-cs"/>
              </a:rPr>
              <a:t>Pre-I</a:t>
            </a:r>
            <a:r>
              <a:rPr kumimoji="0" lang="en-BE" sz="1000" b="0" i="0" u="none" strike="noStrike" kern="0" cap="none" spc="0" normalizeH="0" baseline="0" noProof="0" dirty="0">
                <a:ln>
                  <a:noFill/>
                </a:ln>
                <a:solidFill>
                  <a:srgbClr val="000000"/>
                </a:solidFill>
                <a:effectLst/>
                <a:uLnTx/>
                <a:uFillTx/>
                <a:latin typeface="Calibri"/>
                <a:ea typeface="+mn-ea"/>
                <a:cs typeface="+mn-cs"/>
              </a:rPr>
              <a:t>F</a:t>
            </a:r>
            <a:r>
              <a:rPr kumimoji="0" lang="en-US" sz="1000" b="0" i="0" u="none" strike="noStrike" kern="0" cap="none" spc="0" normalizeH="0" baseline="0" noProof="0" dirty="0">
                <a:ln>
                  <a:noFill/>
                </a:ln>
                <a:solidFill>
                  <a:srgbClr val="000000"/>
                </a:solidFill>
                <a:effectLst/>
                <a:uLnTx/>
                <a:uFillTx/>
                <a:latin typeface="Calibri"/>
                <a:ea typeface="+mn-ea"/>
                <a:cs typeface="+mn-cs"/>
              </a:rPr>
              <a:t>R</a:t>
            </a:r>
            <a:r>
              <a:rPr kumimoji="0" lang="en-BE" sz="1000" b="0" i="0" u="none" strike="noStrike" kern="0" cap="none" spc="0" normalizeH="0" baseline="0" noProof="0" dirty="0">
                <a:ln>
                  <a:noFill/>
                </a:ln>
                <a:solidFill>
                  <a:srgbClr val="000000"/>
                </a:solidFill>
                <a:effectLst/>
                <a:uLnTx/>
                <a:uFillTx/>
                <a:latin typeface="Calibri"/>
                <a:ea typeface="+mn-ea"/>
                <a:cs typeface="+mn-cs"/>
              </a:rPr>
              <a:t>S 16 </a:t>
            </a:r>
            <a:r>
              <a:rPr kumimoji="0" lang="en-GB" sz="1000" b="0" i="0" u="none" strike="noStrike" kern="0" cap="none" spc="0" normalizeH="0" baseline="0" noProof="0" dirty="0">
                <a:ln>
                  <a:noFill/>
                </a:ln>
                <a:solidFill>
                  <a:srgbClr val="000000"/>
                </a:solidFill>
                <a:effectLst/>
                <a:uLnTx/>
                <a:uFillTx/>
                <a:latin typeface="Calibri"/>
                <a:ea typeface="+mn-ea"/>
                <a:cs typeface="+mn-cs"/>
              </a:rPr>
              <a:t>covenant</a:t>
            </a:r>
            <a:r>
              <a:rPr kumimoji="0" lang="en-US" sz="1000" b="0" i="0" u="none" strike="noStrike" kern="0" cap="none" spc="0" normalizeH="0" baseline="0" noProof="0" dirty="0">
                <a:ln>
                  <a:noFill/>
                </a:ln>
                <a:solidFill>
                  <a:srgbClr val="000000"/>
                </a:solidFill>
                <a:effectLst/>
                <a:uLnTx/>
                <a:uFillTx/>
                <a:latin typeface="Calibri"/>
                <a:ea typeface="+mn-ea"/>
                <a:cs typeface="+mn-cs"/>
              </a:rPr>
              <a:t>, conform bank definition</a:t>
            </a:r>
            <a:endParaRPr kumimoji="0" lang="en-BE" sz="1000" b="0" i="0" u="none" strike="noStrike" kern="0" cap="none" spc="0" normalizeH="0" baseline="0" noProof="0" dirty="0">
              <a:ln>
                <a:noFill/>
              </a:ln>
              <a:solidFill>
                <a:srgbClr val="000000"/>
              </a:solidFill>
              <a:effectLst/>
              <a:uLnTx/>
              <a:uFillTx/>
              <a:latin typeface="Calibri"/>
              <a:ea typeface="+mn-ea"/>
              <a:cs typeface="+mn-cs"/>
            </a:endParaRPr>
          </a:p>
        </p:txBody>
      </p:sp>
      <p:sp>
        <p:nvSpPr>
          <p:cNvPr id="20" name="Rectangle 19">
            <a:extLst>
              <a:ext uri="{FF2B5EF4-FFF2-40B4-BE49-F238E27FC236}">
                <a16:creationId xmlns:a16="http://schemas.microsoft.com/office/drawing/2014/main" id="{906A036E-D4E0-3903-766B-67DACA696144}"/>
              </a:ext>
            </a:extLst>
          </p:cNvPr>
          <p:cNvSpPr/>
          <p:nvPr/>
        </p:nvSpPr>
        <p:spPr>
          <a:xfrm>
            <a:off x="7236731" y="6112988"/>
            <a:ext cx="3274113" cy="212784"/>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BE" sz="1800" b="0" i="0" u="none" strike="noStrike" kern="0" cap="none" spc="0" normalizeH="0" baseline="0" noProof="0">
              <a:ln>
                <a:noFill/>
              </a:ln>
              <a:solidFill>
                <a:srgbClr val="FFFFFF"/>
              </a:solidFill>
              <a:effectLst/>
              <a:uLnTx/>
              <a:uFillTx/>
              <a:latin typeface="Calibri"/>
              <a:ea typeface="+mn-ea"/>
              <a:cs typeface="+mn-cs"/>
            </a:endParaRPr>
          </a:p>
        </p:txBody>
      </p:sp>
      <p:cxnSp>
        <p:nvCxnSpPr>
          <p:cNvPr id="21" name="Straight Arrow Connector 20">
            <a:extLst>
              <a:ext uri="{FF2B5EF4-FFF2-40B4-BE49-F238E27FC236}">
                <a16:creationId xmlns:a16="http://schemas.microsoft.com/office/drawing/2014/main" id="{7274F498-08BC-FA4D-A650-45E97DD5490F}"/>
              </a:ext>
            </a:extLst>
          </p:cNvPr>
          <p:cNvCxnSpPr>
            <a:cxnSpLocks/>
          </p:cNvCxnSpPr>
          <p:nvPr/>
        </p:nvCxnSpPr>
        <p:spPr>
          <a:xfrm flipV="1">
            <a:off x="8836091" y="4851918"/>
            <a:ext cx="0" cy="373202"/>
          </a:xfrm>
          <a:prstGeom prst="straightConnector1">
            <a:avLst/>
          </a:prstGeom>
          <a:noFill/>
          <a:ln w="38100" cap="flat" cmpd="sng" algn="ctr">
            <a:solidFill>
              <a:srgbClr val="449944"/>
            </a:solidFill>
            <a:prstDash val="solid"/>
            <a:tailEnd type="triangle"/>
          </a:ln>
          <a:effectLst>
            <a:outerShdw blurRad="40000" dist="23000" dir="5400000" rotWithShape="0">
              <a:srgbClr val="000000">
                <a:alpha val="35000"/>
              </a:srgbClr>
            </a:outerShdw>
          </a:effectLst>
        </p:spPr>
      </p:cxnSp>
      <p:cxnSp>
        <p:nvCxnSpPr>
          <p:cNvPr id="22" name="Straight Arrow Connector 21">
            <a:extLst>
              <a:ext uri="{FF2B5EF4-FFF2-40B4-BE49-F238E27FC236}">
                <a16:creationId xmlns:a16="http://schemas.microsoft.com/office/drawing/2014/main" id="{3849AF2E-D49C-03B5-32DE-3295FD42119E}"/>
              </a:ext>
            </a:extLst>
          </p:cNvPr>
          <p:cNvCxnSpPr>
            <a:cxnSpLocks/>
          </p:cNvCxnSpPr>
          <p:nvPr/>
        </p:nvCxnSpPr>
        <p:spPr>
          <a:xfrm flipV="1">
            <a:off x="10897818" y="4937088"/>
            <a:ext cx="0" cy="288032"/>
          </a:xfrm>
          <a:prstGeom prst="straightConnector1">
            <a:avLst/>
          </a:prstGeom>
          <a:noFill/>
          <a:ln w="38100" cap="flat" cmpd="sng" algn="ctr">
            <a:solidFill>
              <a:srgbClr val="449944"/>
            </a:solidFill>
            <a:prstDash val="solid"/>
            <a:tailEnd type="triangle"/>
          </a:ln>
          <a:effectLst>
            <a:outerShdw blurRad="40000" dist="23000" dir="5400000" rotWithShape="0">
              <a:srgbClr val="000000">
                <a:alpha val="35000"/>
              </a:srgbClr>
            </a:outerShdw>
          </a:effectLst>
        </p:spPr>
      </p:cxnSp>
      <p:cxnSp>
        <p:nvCxnSpPr>
          <p:cNvPr id="23" name="Straight Connector 22">
            <a:extLst>
              <a:ext uri="{FF2B5EF4-FFF2-40B4-BE49-F238E27FC236}">
                <a16:creationId xmlns:a16="http://schemas.microsoft.com/office/drawing/2014/main" id="{AAE6CA45-2DD3-5396-3D90-4F33F697BCCF}"/>
              </a:ext>
            </a:extLst>
          </p:cNvPr>
          <p:cNvCxnSpPr>
            <a:cxnSpLocks/>
          </p:cNvCxnSpPr>
          <p:nvPr/>
        </p:nvCxnSpPr>
        <p:spPr>
          <a:xfrm>
            <a:off x="8836091" y="5225120"/>
            <a:ext cx="2061727" cy="0"/>
          </a:xfrm>
          <a:prstGeom prst="line">
            <a:avLst/>
          </a:prstGeom>
          <a:noFill/>
          <a:ln w="38100" cap="flat" cmpd="sng" algn="ctr">
            <a:solidFill>
              <a:srgbClr val="449944"/>
            </a:solidFill>
            <a:prstDash val="solid"/>
          </a:ln>
          <a:effectLst>
            <a:outerShdw blurRad="40000" dist="23000" dir="5400000" rotWithShape="0">
              <a:srgbClr val="000000">
                <a:alpha val="35000"/>
              </a:srgbClr>
            </a:outerShdw>
          </a:effectLst>
        </p:spPr>
      </p:cxnSp>
    </p:spTree>
    <p:extLst>
      <p:ext uri="{BB962C8B-B14F-4D97-AF65-F5344CB8AC3E}">
        <p14:creationId xmlns:p14="http://schemas.microsoft.com/office/powerpoint/2010/main" val="580435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4681991C-0334-157F-12FD-D21040466A42}"/>
              </a:ext>
            </a:extLst>
          </p:cNvPr>
          <p:cNvPicPr>
            <a:picLocks noGrp="1" noChangeAspect="1"/>
          </p:cNvPicPr>
          <p:nvPr>
            <p:ph type="pic" sz="quarter" idx="13"/>
          </p:nvPr>
        </p:nvPicPr>
        <p:blipFill>
          <a:blip r:embed="rId2"/>
          <a:srcRect l="6997" r="6997"/>
          <a:stretch/>
        </p:blipFill>
        <p:spPr/>
      </p:pic>
      <p:sp>
        <p:nvSpPr>
          <p:cNvPr id="3" name="Tijdelijke aanduiding voor tekst 2">
            <a:extLst>
              <a:ext uri="{FF2B5EF4-FFF2-40B4-BE49-F238E27FC236}">
                <a16:creationId xmlns:a16="http://schemas.microsoft.com/office/drawing/2014/main" id="{74BECEC1-9CE6-8469-2BF5-9F38BE8F6E41}"/>
              </a:ext>
            </a:extLst>
          </p:cNvPr>
          <p:cNvSpPr>
            <a:spLocks noGrp="1"/>
          </p:cNvSpPr>
          <p:nvPr>
            <p:ph type="body" sz="quarter" idx="16"/>
          </p:nvPr>
        </p:nvSpPr>
        <p:spPr/>
        <p:txBody>
          <a:bodyPr/>
          <a:lstStyle/>
          <a:p>
            <a:r>
              <a:rPr lang="nl-BE" err="1"/>
              <a:t>All</a:t>
            </a:r>
            <a:r>
              <a:rPr lang="nl-BE"/>
              <a:t> </a:t>
            </a:r>
            <a:r>
              <a:rPr lang="nl-BE" err="1"/>
              <a:t>about</a:t>
            </a:r>
            <a:r>
              <a:rPr lang="nl-BE"/>
              <a:t> Greenyard</a:t>
            </a:r>
          </a:p>
        </p:txBody>
      </p:sp>
      <p:sp>
        <p:nvSpPr>
          <p:cNvPr id="2" name="Tijdelijke aanduiding voor tekst 1">
            <a:extLst>
              <a:ext uri="{FF2B5EF4-FFF2-40B4-BE49-F238E27FC236}">
                <a16:creationId xmlns:a16="http://schemas.microsoft.com/office/drawing/2014/main" id="{18CFEA1F-A3ED-62E8-AFE7-7D453BCEE5BD}"/>
              </a:ext>
            </a:extLst>
          </p:cNvPr>
          <p:cNvSpPr>
            <a:spLocks noGrp="1"/>
          </p:cNvSpPr>
          <p:nvPr>
            <p:ph type="body" sz="quarter" idx="17"/>
          </p:nvPr>
        </p:nvSpPr>
        <p:spPr/>
        <p:txBody>
          <a:bodyPr/>
          <a:lstStyle/>
          <a:p>
            <a:endParaRPr lang="en-GB"/>
          </a:p>
        </p:txBody>
      </p:sp>
      <p:sp>
        <p:nvSpPr>
          <p:cNvPr id="5" name="Tijdelijke aanduiding voor tekst 4">
            <a:extLst>
              <a:ext uri="{FF2B5EF4-FFF2-40B4-BE49-F238E27FC236}">
                <a16:creationId xmlns:a16="http://schemas.microsoft.com/office/drawing/2014/main" id="{72BA9EB4-139C-A5BB-1DD1-390350E2FFDB}"/>
              </a:ext>
            </a:extLst>
          </p:cNvPr>
          <p:cNvSpPr>
            <a:spLocks noGrp="1"/>
          </p:cNvSpPr>
          <p:nvPr>
            <p:ph type="body" sz="quarter" idx="18"/>
          </p:nvPr>
        </p:nvSpPr>
        <p:spPr/>
        <p:txBody>
          <a:bodyPr/>
          <a:lstStyle/>
          <a:p>
            <a:endParaRPr lang="en-GB"/>
          </a:p>
        </p:txBody>
      </p:sp>
      <p:sp>
        <p:nvSpPr>
          <p:cNvPr id="11" name="Tijdelijke aanduiding voor tekst 10">
            <a:extLst>
              <a:ext uri="{FF2B5EF4-FFF2-40B4-BE49-F238E27FC236}">
                <a16:creationId xmlns:a16="http://schemas.microsoft.com/office/drawing/2014/main" id="{1B994F1F-71BE-46AA-D3AE-0C309B33EC31}"/>
              </a:ext>
            </a:extLst>
          </p:cNvPr>
          <p:cNvSpPr>
            <a:spLocks noGrp="1"/>
          </p:cNvSpPr>
          <p:nvPr>
            <p:ph type="body" sz="quarter" idx="19"/>
          </p:nvPr>
        </p:nvSpPr>
        <p:spPr>
          <a:xfrm>
            <a:off x="10335214" y="3122592"/>
            <a:ext cx="1330568" cy="612815"/>
          </a:xfrm>
        </p:spPr>
        <p:txBody>
          <a:bodyPr/>
          <a:lstStyle/>
          <a:p>
            <a:r>
              <a:rPr lang="nl-BE" dirty="0"/>
              <a:t>&amp; outlook</a:t>
            </a:r>
            <a:endParaRPr lang="en-GB" dirty="0"/>
          </a:p>
        </p:txBody>
      </p:sp>
      <p:sp>
        <p:nvSpPr>
          <p:cNvPr id="4" name="Tijdelijke aanduiding voor tekst 3">
            <a:extLst>
              <a:ext uri="{FF2B5EF4-FFF2-40B4-BE49-F238E27FC236}">
                <a16:creationId xmlns:a16="http://schemas.microsoft.com/office/drawing/2014/main" id="{C3400AF4-0994-8FF6-1A1A-9FFEAF5F2C9B}"/>
              </a:ext>
            </a:extLst>
          </p:cNvPr>
          <p:cNvSpPr>
            <a:spLocks noGrp="1"/>
          </p:cNvSpPr>
          <p:nvPr>
            <p:ph type="body" sz="quarter" idx="14"/>
          </p:nvPr>
        </p:nvSpPr>
        <p:spPr>
          <a:xfrm>
            <a:off x="9001432" y="2780080"/>
            <a:ext cx="2101449" cy="480399"/>
          </a:xfrm>
        </p:spPr>
        <p:txBody>
          <a:bodyPr/>
          <a:lstStyle/>
          <a:p>
            <a:r>
              <a:rPr lang="nl-BE" dirty="0"/>
              <a:t>Strategic </a:t>
            </a:r>
            <a:r>
              <a:rPr lang="nl-BE" dirty="0" err="1"/>
              <a:t>priorities</a:t>
            </a:r>
            <a:endParaRPr lang="nl-BE" dirty="0"/>
          </a:p>
        </p:txBody>
      </p:sp>
    </p:spTree>
    <p:extLst>
      <p:ext uri="{BB962C8B-B14F-4D97-AF65-F5344CB8AC3E}">
        <p14:creationId xmlns:p14="http://schemas.microsoft.com/office/powerpoint/2010/main" val="31916111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C00283A-BB8C-F0AF-C506-5C31867472E9}"/>
              </a:ext>
            </a:extLst>
          </p:cNvPr>
          <p:cNvSpPr>
            <a:spLocks noGrp="1"/>
          </p:cNvSpPr>
          <p:nvPr>
            <p:ph type="body" sz="quarter" idx="14"/>
          </p:nvPr>
        </p:nvSpPr>
        <p:spPr/>
        <p:txBody>
          <a:bodyPr/>
          <a:lstStyle/>
          <a:p>
            <a:r>
              <a:rPr lang="en-GB" dirty="0"/>
              <a:t>Implementation for the coming years.</a:t>
            </a:r>
          </a:p>
        </p:txBody>
      </p:sp>
      <p:sp>
        <p:nvSpPr>
          <p:cNvPr id="3" name="Text Placeholder 2">
            <a:extLst>
              <a:ext uri="{FF2B5EF4-FFF2-40B4-BE49-F238E27FC236}">
                <a16:creationId xmlns:a16="http://schemas.microsoft.com/office/drawing/2014/main" id="{EA0C91C4-8EBB-763C-7EC7-B1FA11FBEAFD}"/>
              </a:ext>
            </a:extLst>
          </p:cNvPr>
          <p:cNvSpPr>
            <a:spLocks noGrp="1"/>
          </p:cNvSpPr>
          <p:nvPr>
            <p:ph type="body" sz="quarter" idx="13"/>
          </p:nvPr>
        </p:nvSpPr>
        <p:spPr/>
        <p:txBody>
          <a:bodyPr/>
          <a:lstStyle/>
          <a:p>
            <a:r>
              <a:rPr lang="en-GB" dirty="0"/>
              <a:t>Strategy 2030.</a:t>
            </a:r>
          </a:p>
        </p:txBody>
      </p:sp>
      <p:sp>
        <p:nvSpPr>
          <p:cNvPr id="4" name="Text Placeholder 3">
            <a:extLst>
              <a:ext uri="{FF2B5EF4-FFF2-40B4-BE49-F238E27FC236}">
                <a16:creationId xmlns:a16="http://schemas.microsoft.com/office/drawing/2014/main" id="{4756A37E-C1B0-75CD-D2AF-5DE1FA585419}"/>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7F7817BD-57D2-7521-C19F-6D2A68C7C336}"/>
              </a:ext>
            </a:extLst>
          </p:cNvPr>
          <p:cNvSpPr>
            <a:spLocks noGrp="1"/>
          </p:cNvSpPr>
          <p:nvPr>
            <p:ph type="body" sz="quarter" idx="17"/>
          </p:nvPr>
        </p:nvSpPr>
        <p:spPr/>
        <p:txBody>
          <a:bodyPr/>
          <a:lstStyle/>
          <a:p>
            <a:endParaRPr lang="en-GB"/>
          </a:p>
        </p:txBody>
      </p:sp>
      <p:sp>
        <p:nvSpPr>
          <p:cNvPr id="6" name="Text Placeholder 5">
            <a:extLst>
              <a:ext uri="{FF2B5EF4-FFF2-40B4-BE49-F238E27FC236}">
                <a16:creationId xmlns:a16="http://schemas.microsoft.com/office/drawing/2014/main" id="{D7802808-5798-34A9-2477-8C17459B7028}"/>
              </a:ext>
            </a:extLst>
          </p:cNvPr>
          <p:cNvSpPr>
            <a:spLocks noGrp="1"/>
          </p:cNvSpPr>
          <p:nvPr>
            <p:ph type="body" sz="quarter" idx="18"/>
          </p:nvPr>
        </p:nvSpPr>
        <p:spPr/>
        <p:txBody>
          <a:bodyPr/>
          <a:lstStyle/>
          <a:p>
            <a:endParaRPr lang="en-GB"/>
          </a:p>
        </p:txBody>
      </p:sp>
      <p:sp>
        <p:nvSpPr>
          <p:cNvPr id="40" name="Rectangle: Single Corner Rounded 39">
            <a:extLst>
              <a:ext uri="{FF2B5EF4-FFF2-40B4-BE49-F238E27FC236}">
                <a16:creationId xmlns:a16="http://schemas.microsoft.com/office/drawing/2014/main" id="{F7F613DD-8FD1-2E02-BCB3-F229DEECE231}"/>
              </a:ext>
            </a:extLst>
          </p:cNvPr>
          <p:cNvSpPr/>
          <p:nvPr/>
        </p:nvSpPr>
        <p:spPr>
          <a:xfrm>
            <a:off x="551384" y="1988840"/>
            <a:ext cx="1765720" cy="4660858"/>
          </a:xfrm>
          <a:prstGeom prst="round1Rect">
            <a:avLst/>
          </a:prstGeom>
          <a:solidFill>
            <a:schemeClr val="accent1">
              <a:lumMod val="20000"/>
              <a:lumOff val="80000"/>
              <a:alpha val="70000"/>
            </a:schemeClr>
          </a:solidFill>
          <a:ln w="25400" cap="flat" cmpd="sng" algn="ctr">
            <a:noFill/>
            <a:prstDash val="solid"/>
          </a:ln>
          <a:effectLst/>
        </p:spPr>
        <p:txBody>
          <a:bodyPr rtlCol="0" anchor="t"/>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nl-BE" sz="1300" kern="0" dirty="0">
              <a:solidFill>
                <a:srgbClr val="000000">
                  <a:lumMod val="85000"/>
                  <a:lumOff val="15000"/>
                </a:srgbClr>
              </a:solidFill>
              <a:latin typeface="Calibri"/>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nl-BE" sz="1300" kern="0" dirty="0">
              <a:solidFill>
                <a:srgbClr val="000000">
                  <a:lumMod val="85000"/>
                  <a:lumOff val="15000"/>
                </a:srgbClr>
              </a:solidFill>
              <a:latin typeface="Calibri"/>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BE" sz="1300" b="0" i="0" u="none" strike="noStrike" kern="0" cap="none" spc="0" normalizeH="0" baseline="0" noProof="0" dirty="0" err="1">
                <a:ln>
                  <a:noFill/>
                </a:ln>
                <a:solidFill>
                  <a:srgbClr val="000000">
                    <a:lumMod val="85000"/>
                    <a:lumOff val="15000"/>
                  </a:srgbClr>
                </a:solidFill>
                <a:effectLst/>
                <a:uLnTx/>
                <a:uFillTx/>
                <a:latin typeface="Calibri"/>
                <a:ea typeface="+mn-ea"/>
                <a:cs typeface="+mn-cs"/>
              </a:rPr>
              <a:t>Promote</a:t>
            </a: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 “pure-plant”</a:t>
            </a:r>
            <a:b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b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Reach Sustainability targets together with partners in </a:t>
            </a:r>
            <a:r>
              <a:rPr kumimoji="0" lang="nl-BE" sz="1300" b="0" i="0" u="none" strike="noStrike" kern="0" cap="none" spc="0" normalizeH="0" baseline="0" noProof="0" dirty="0" err="1">
                <a:ln>
                  <a:noFill/>
                </a:ln>
                <a:solidFill>
                  <a:srgbClr val="000000">
                    <a:lumMod val="85000"/>
                    <a:lumOff val="15000"/>
                  </a:srgbClr>
                </a:solidFill>
                <a:effectLst/>
                <a:uLnTx/>
                <a:uFillTx/>
                <a:latin typeface="Calibri"/>
                <a:ea typeface="+mn-ea"/>
                <a:cs typeface="+mn-cs"/>
              </a:rPr>
              <a:t>the</a:t>
            </a: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 chain </a:t>
            </a:r>
          </a:p>
        </p:txBody>
      </p:sp>
      <p:sp>
        <p:nvSpPr>
          <p:cNvPr id="41" name="Oval 40">
            <a:extLst>
              <a:ext uri="{FF2B5EF4-FFF2-40B4-BE49-F238E27FC236}">
                <a16:creationId xmlns:a16="http://schemas.microsoft.com/office/drawing/2014/main" id="{082752F7-7397-4B07-9DB7-724B025914C6}"/>
              </a:ext>
            </a:extLst>
          </p:cNvPr>
          <p:cNvSpPr>
            <a:spLocks noChangeAspect="1"/>
          </p:cNvSpPr>
          <p:nvPr/>
        </p:nvSpPr>
        <p:spPr>
          <a:xfrm>
            <a:off x="1055440" y="1542982"/>
            <a:ext cx="891716" cy="891716"/>
          </a:xfrm>
          <a:prstGeom prst="ellipse">
            <a:avLst/>
          </a:prstGeom>
          <a:solidFill>
            <a:schemeClr val="bg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BE" sz="1800" b="0" i="0" u="none" strike="noStrike" kern="0" cap="none" spc="0" normalizeH="0" baseline="0" noProof="0">
              <a:ln>
                <a:noFill/>
              </a:ln>
              <a:solidFill>
                <a:srgbClr val="FFFFFF"/>
              </a:solidFill>
              <a:effectLst/>
              <a:uLnTx/>
              <a:uFillTx/>
              <a:latin typeface="Calibri"/>
              <a:ea typeface="+mn-ea"/>
              <a:cs typeface="+mn-cs"/>
            </a:endParaRPr>
          </a:p>
        </p:txBody>
      </p:sp>
      <p:sp>
        <p:nvSpPr>
          <p:cNvPr id="42" name="Rectangle: Single Corner Rounded 41">
            <a:extLst>
              <a:ext uri="{FF2B5EF4-FFF2-40B4-BE49-F238E27FC236}">
                <a16:creationId xmlns:a16="http://schemas.microsoft.com/office/drawing/2014/main" id="{05ED1742-57C7-B8AD-4010-527F1BF05DD3}"/>
              </a:ext>
            </a:extLst>
          </p:cNvPr>
          <p:cNvSpPr/>
          <p:nvPr/>
        </p:nvSpPr>
        <p:spPr>
          <a:xfrm>
            <a:off x="2448376" y="1988839"/>
            <a:ext cx="1765720" cy="4660859"/>
          </a:xfrm>
          <a:prstGeom prst="round1Rect">
            <a:avLst/>
          </a:prstGeom>
          <a:solidFill>
            <a:schemeClr val="accent1">
              <a:lumMod val="20000"/>
              <a:lumOff val="80000"/>
              <a:alpha val="70000"/>
            </a:schemeClr>
          </a:solidFill>
          <a:ln w="25400" cap="flat" cmpd="sng" algn="ctr">
            <a:noFill/>
            <a:prstDash val="solid"/>
          </a:ln>
          <a:effectLst/>
        </p:spPr>
        <p:txBody>
          <a:bodyPr rtlCol="0" anchor="t"/>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nl-BE" sz="1300" kern="0" dirty="0">
              <a:solidFill>
                <a:srgbClr val="000000">
                  <a:lumMod val="85000"/>
                  <a:lumOff val="15000"/>
                </a:srgbClr>
              </a:solidFill>
              <a:latin typeface="Calibri"/>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nl-BE" sz="1300" kern="0" dirty="0">
              <a:solidFill>
                <a:srgbClr val="000000">
                  <a:lumMod val="85000"/>
                  <a:lumOff val="15000"/>
                </a:srgbClr>
              </a:solidFill>
              <a:latin typeface="Calibri"/>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BE" sz="1300" b="0" i="0" u="none" strike="noStrike" kern="0" cap="none" spc="0" normalizeH="0" baseline="0" noProof="0" dirty="0" err="1">
                <a:ln>
                  <a:noFill/>
                </a:ln>
                <a:solidFill>
                  <a:srgbClr val="000000">
                    <a:lumMod val="85000"/>
                    <a:lumOff val="15000"/>
                  </a:srgbClr>
                </a:solidFill>
                <a:effectLst/>
                <a:uLnTx/>
                <a:uFillTx/>
                <a:latin typeface="Calibri"/>
                <a:ea typeface="+mn-ea"/>
                <a:cs typeface="+mn-cs"/>
              </a:rPr>
              <a:t>Expand</a:t>
            </a: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 ICR customers and build across divisions (and </a:t>
            </a:r>
            <a:r>
              <a:rPr kumimoji="0" lang="nl-BE" sz="1300" b="0" i="0" u="none" strike="noStrike" kern="0" cap="none" spc="0" normalizeH="0" baseline="0" noProof="0" dirty="0" err="1">
                <a:ln>
                  <a:noFill/>
                </a:ln>
                <a:solidFill>
                  <a:srgbClr val="000000">
                    <a:lumMod val="85000"/>
                    <a:lumOff val="15000"/>
                  </a:srgbClr>
                </a:solidFill>
                <a:effectLst/>
                <a:uLnTx/>
                <a:uFillTx/>
                <a:latin typeface="Calibri"/>
                <a:ea typeface="+mn-ea"/>
                <a:cs typeface="+mn-cs"/>
              </a:rPr>
              <a:t>beyond</a:t>
            </a: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 retail): e.g. </a:t>
            </a:r>
            <a:r>
              <a:rPr lang="nl-BE" sz="1300" kern="0" dirty="0">
                <a:solidFill>
                  <a:srgbClr val="000000">
                    <a:lumMod val="85000"/>
                    <a:lumOff val="15000"/>
                  </a:srgbClr>
                </a:solidFill>
                <a:latin typeface="Calibri"/>
              </a:rPr>
              <a:t>Sligro Food Group </a:t>
            </a:r>
            <a:br>
              <a:rPr lang="nl-BE" sz="1300" kern="0" dirty="0">
                <a:solidFill>
                  <a:srgbClr val="000000">
                    <a:lumMod val="85000"/>
                    <a:lumOff val="15000"/>
                  </a:srgbClr>
                </a:solidFill>
                <a:latin typeface="Calibri"/>
              </a:rPr>
            </a:br>
            <a:endParaRPr lang="nl-BE" sz="1300" kern="0" dirty="0">
              <a:solidFill>
                <a:srgbClr val="000000">
                  <a:lumMod val="85000"/>
                  <a:lumOff val="15000"/>
                </a:srgbClr>
              </a:solidFill>
              <a:latin typeface="Calibri"/>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Build on opportunities with current customers</a:t>
            </a:r>
          </a:p>
        </p:txBody>
      </p:sp>
      <p:sp>
        <p:nvSpPr>
          <p:cNvPr id="43" name="Rectangle: Single Corner Rounded 42">
            <a:extLst>
              <a:ext uri="{FF2B5EF4-FFF2-40B4-BE49-F238E27FC236}">
                <a16:creationId xmlns:a16="http://schemas.microsoft.com/office/drawing/2014/main" id="{F1D325FA-1E86-D5D6-69A3-E286FBC99131}"/>
              </a:ext>
            </a:extLst>
          </p:cNvPr>
          <p:cNvSpPr/>
          <p:nvPr/>
        </p:nvSpPr>
        <p:spPr>
          <a:xfrm>
            <a:off x="4345368" y="1991866"/>
            <a:ext cx="1765720" cy="4660860"/>
          </a:xfrm>
          <a:prstGeom prst="round1Rect">
            <a:avLst/>
          </a:prstGeom>
          <a:solidFill>
            <a:schemeClr val="accent1">
              <a:lumMod val="20000"/>
              <a:lumOff val="80000"/>
              <a:alpha val="70000"/>
            </a:schemeClr>
          </a:solidFill>
          <a:ln w="25400" cap="flat" cmpd="sng" algn="ctr">
            <a:noFill/>
            <a:prstDash val="solid"/>
          </a:ln>
          <a:effectLst/>
        </p:spPr>
        <p:txBody>
          <a:bodyPr rtlCol="0" anchor="t"/>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nl-BE" sz="1300" kern="0" dirty="0">
              <a:solidFill>
                <a:srgbClr val="000000">
                  <a:lumMod val="85000"/>
                  <a:lumOff val="15000"/>
                </a:srgbClr>
              </a:solidFill>
              <a:latin typeface="Calibri"/>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Co-</a:t>
            </a:r>
            <a:r>
              <a:rPr kumimoji="0" lang="nl-BE" sz="1300" b="0" i="0" u="none" strike="noStrike" kern="0" cap="none" spc="0" normalizeH="0" baseline="0" noProof="0" dirty="0" err="1">
                <a:ln>
                  <a:noFill/>
                </a:ln>
                <a:solidFill>
                  <a:srgbClr val="000000">
                    <a:lumMod val="85000"/>
                    <a:lumOff val="15000"/>
                  </a:srgbClr>
                </a:solidFill>
                <a:effectLst/>
                <a:uLnTx/>
                <a:uFillTx/>
                <a:latin typeface="Calibri"/>
                <a:ea typeface="+mn-ea"/>
                <a:cs typeface="+mn-cs"/>
              </a:rPr>
              <a:t>creating</a:t>
            </a: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 with growers</a:t>
            </a:r>
          </a:p>
          <a:p>
            <a:pPr marR="0" lvl="0" defTabSz="914400" eaLnBrk="1" fontAlgn="auto" latinLnBrk="0" hangingPunct="1">
              <a:lnSpc>
                <a:spcPct val="100000"/>
              </a:lnSpc>
              <a:spcBef>
                <a:spcPts val="0"/>
              </a:spcBef>
              <a:spcAft>
                <a:spcPts val="0"/>
              </a:spcAft>
              <a:buClrTx/>
              <a:buSzTx/>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Connect entire food chain in Frozen </a:t>
            </a:r>
            <a:r>
              <a:rPr kumimoji="0" lang="nl-BE" sz="1300" b="0" i="0" u="none" strike="noStrike" kern="0" cap="none" spc="0" normalizeH="0" baseline="0" noProof="0" dirty="0" err="1">
                <a:ln>
                  <a:noFill/>
                </a:ln>
                <a:solidFill>
                  <a:srgbClr val="000000">
                    <a:lumMod val="85000"/>
                    <a:lumOff val="15000"/>
                  </a:srgbClr>
                </a:solidFill>
                <a:effectLst/>
                <a:uLnTx/>
                <a:uFillTx/>
                <a:latin typeface="Calibri"/>
                <a:ea typeface="+mn-ea"/>
                <a:cs typeface="+mn-cs"/>
              </a:rPr>
              <a:t>through</a:t>
            </a: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 collaboration with Gelagri</a:t>
            </a:r>
            <a:b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b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indent="-285750">
              <a:buFont typeface="Arial" panose="020B0604020202020204" pitchFamily="34" charset="0"/>
              <a:buChar char="•"/>
              <a:defRPr/>
            </a:pP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Ensure availability of </a:t>
            </a:r>
            <a:r>
              <a:rPr kumimoji="0" lang="nl-BE" sz="1300" b="0" i="0" u="none" strike="noStrike" kern="0" cap="none" spc="0" normalizeH="0" baseline="0" noProof="0" dirty="0" err="1">
                <a:ln>
                  <a:noFill/>
                </a:ln>
                <a:solidFill>
                  <a:srgbClr val="000000">
                    <a:lumMod val="85000"/>
                    <a:lumOff val="15000"/>
                  </a:srgbClr>
                </a:solidFill>
                <a:effectLst/>
                <a:uLnTx/>
                <a:uFillTx/>
                <a:latin typeface="Calibri"/>
                <a:ea typeface="+mn-ea"/>
                <a:cs typeface="+mn-cs"/>
              </a:rPr>
              <a:t>the</a:t>
            </a: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 product </a:t>
            </a:r>
            <a:r>
              <a:rPr kumimoji="0" lang="nl-BE" sz="1300" b="0" i="0" u="none" strike="noStrike" kern="0" cap="none" spc="0" normalizeH="0" baseline="0" noProof="0" dirty="0" err="1">
                <a:ln>
                  <a:noFill/>
                </a:ln>
                <a:solidFill>
                  <a:srgbClr val="000000">
                    <a:lumMod val="85000"/>
                    <a:lumOff val="15000"/>
                  </a:srgbClr>
                </a:solidFill>
                <a:effectLst/>
                <a:uLnTx/>
                <a:uFillTx/>
                <a:latin typeface="Calibri"/>
                <a:ea typeface="+mn-ea"/>
                <a:cs typeface="+mn-cs"/>
              </a:rPr>
              <a:t>for</a:t>
            </a: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 our customer at </a:t>
            </a:r>
            <a:r>
              <a:rPr kumimoji="0" lang="nl-BE" sz="1300" b="0" i="0" u="none" strike="noStrike" kern="0" cap="none" spc="0" normalizeH="0" baseline="0" noProof="0" dirty="0" err="1">
                <a:ln>
                  <a:noFill/>
                </a:ln>
                <a:solidFill>
                  <a:srgbClr val="000000">
                    <a:lumMod val="85000"/>
                    <a:lumOff val="15000"/>
                  </a:srgbClr>
                </a:solidFill>
                <a:effectLst/>
                <a:uLnTx/>
                <a:uFillTx/>
                <a:latin typeface="Calibri"/>
                <a:ea typeface="+mn-ea"/>
                <a:cs typeface="+mn-cs"/>
              </a:rPr>
              <a:t>all</a:t>
            </a: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 time</a:t>
            </a:r>
          </a:p>
        </p:txBody>
      </p:sp>
      <p:sp>
        <p:nvSpPr>
          <p:cNvPr id="44" name="Rectangle: Single Corner Rounded 43">
            <a:extLst>
              <a:ext uri="{FF2B5EF4-FFF2-40B4-BE49-F238E27FC236}">
                <a16:creationId xmlns:a16="http://schemas.microsoft.com/office/drawing/2014/main" id="{70CA258F-B3E9-1A95-B4E5-8DB242978E02}"/>
              </a:ext>
            </a:extLst>
          </p:cNvPr>
          <p:cNvSpPr/>
          <p:nvPr/>
        </p:nvSpPr>
        <p:spPr>
          <a:xfrm>
            <a:off x="6242360" y="1988839"/>
            <a:ext cx="1765720" cy="4663887"/>
          </a:xfrm>
          <a:prstGeom prst="round1Rect">
            <a:avLst/>
          </a:prstGeom>
          <a:solidFill>
            <a:schemeClr val="accent1">
              <a:lumMod val="20000"/>
              <a:lumOff val="80000"/>
              <a:alpha val="70000"/>
            </a:schemeClr>
          </a:solidFill>
          <a:ln w="25400" cap="flat" cmpd="sng" algn="ctr">
            <a:noFill/>
            <a:prstDash val="solid"/>
          </a:ln>
          <a:effectLst/>
        </p:spPr>
        <p:txBody>
          <a:bodyPr rtlCol="0" anchor="t"/>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nl-BE" sz="1300" kern="0" dirty="0">
              <a:solidFill>
                <a:srgbClr val="000000">
                  <a:lumMod val="85000"/>
                  <a:lumOff val="15000"/>
                </a:srgbClr>
              </a:solidFill>
              <a:latin typeface="Calibri"/>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nl-BE" sz="1300" kern="0" dirty="0">
              <a:solidFill>
                <a:srgbClr val="000000">
                  <a:lumMod val="85000"/>
                  <a:lumOff val="15000"/>
                </a:srgbClr>
              </a:solidFill>
              <a:latin typeface="Calibri"/>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BE" sz="1300" b="0" i="0" u="none" strike="noStrike" kern="0" cap="none" spc="0" normalizeH="0" baseline="0" noProof="0" dirty="0" err="1">
                <a:ln>
                  <a:noFill/>
                </a:ln>
                <a:solidFill>
                  <a:srgbClr val="000000">
                    <a:lumMod val="85000"/>
                    <a:lumOff val="15000"/>
                  </a:srgbClr>
                </a:solidFill>
                <a:effectLst/>
                <a:uLnTx/>
                <a:uFillTx/>
                <a:latin typeface="Calibri"/>
                <a:ea typeface="+mn-ea"/>
                <a:cs typeface="+mn-cs"/>
              </a:rPr>
              <a:t>Moments</a:t>
            </a: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 </a:t>
            </a:r>
            <a:r>
              <a:rPr lang="nl-BE" sz="1300" kern="0" dirty="0">
                <a:solidFill>
                  <a:srgbClr val="000000">
                    <a:lumMod val="85000"/>
                    <a:lumOff val="15000"/>
                  </a:srgbClr>
                </a:solidFill>
                <a:latin typeface="Calibri"/>
              </a:rPr>
              <a:t>of consumption: </a:t>
            </a: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momentum with pure plant ice</a:t>
            </a:r>
            <a:r>
              <a:rPr lang="nl-BE" sz="1300" kern="0" dirty="0">
                <a:solidFill>
                  <a:srgbClr val="000000">
                    <a:lumMod val="85000"/>
                    <a:lumOff val="15000"/>
                  </a:srgbClr>
                </a:solidFill>
                <a:latin typeface="Calibri"/>
              </a:rPr>
              <a:t> and l</a:t>
            </a:r>
            <a:r>
              <a:rPr kumimoji="0" lang="nl-BE" sz="1300" b="0" i="0" u="none" strike="noStrike" kern="0" cap="none" spc="0" normalizeH="0" baseline="0" noProof="0" dirty="0" err="1">
                <a:ln>
                  <a:noFill/>
                </a:ln>
                <a:solidFill>
                  <a:srgbClr val="000000">
                    <a:lumMod val="85000"/>
                    <a:lumOff val="15000"/>
                  </a:srgbClr>
                </a:solidFill>
                <a:effectLst/>
                <a:uLnTx/>
                <a:uFillTx/>
                <a:latin typeface="Calibri"/>
                <a:ea typeface="+mn-ea"/>
                <a:cs typeface="+mn-cs"/>
              </a:rPr>
              <a:t>aunch</a:t>
            </a: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 PlanTasty</a:t>
            </a:r>
            <a:b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b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nl-BE" sz="1300" kern="0" dirty="0">
                <a:solidFill>
                  <a:srgbClr val="000000">
                    <a:lumMod val="85000"/>
                    <a:lumOff val="15000"/>
                  </a:srgbClr>
                </a:solidFill>
                <a:latin typeface="Calibri"/>
              </a:rPr>
              <a:t>Focus on </a:t>
            </a:r>
            <a:r>
              <a:rPr lang="nl-BE" sz="1300" kern="0" dirty="0" err="1">
                <a:solidFill>
                  <a:srgbClr val="000000">
                    <a:lumMod val="85000"/>
                    <a:lumOff val="15000"/>
                  </a:srgbClr>
                </a:solidFill>
                <a:latin typeface="Calibri"/>
              </a:rPr>
              <a:t>consumer</a:t>
            </a:r>
            <a:r>
              <a:rPr lang="nl-BE" sz="1300" kern="0" dirty="0">
                <a:solidFill>
                  <a:srgbClr val="000000">
                    <a:lumMod val="85000"/>
                    <a:lumOff val="15000"/>
                  </a:srgbClr>
                </a:solidFill>
                <a:latin typeface="Calibri"/>
              </a:rPr>
              <a:t> needs with customers: formats &amp; </a:t>
            </a:r>
            <a:r>
              <a:rPr lang="nl-BE" sz="1300" kern="0" dirty="0" err="1">
                <a:solidFill>
                  <a:srgbClr val="000000">
                    <a:lumMod val="85000"/>
                    <a:lumOff val="15000"/>
                  </a:srgbClr>
                </a:solidFill>
                <a:latin typeface="Calibri"/>
              </a:rPr>
              <a:t>convenient</a:t>
            </a:r>
            <a:r>
              <a:rPr lang="nl-BE" sz="1300" kern="0" dirty="0">
                <a:solidFill>
                  <a:srgbClr val="000000">
                    <a:lumMod val="85000"/>
                    <a:lumOff val="15000"/>
                  </a:srgbClr>
                </a:solidFill>
                <a:latin typeface="Calibri"/>
              </a:rPr>
              <a:t> </a:t>
            </a:r>
            <a:r>
              <a:rPr lang="nl-BE" sz="1300" kern="0" dirty="0" err="1">
                <a:solidFill>
                  <a:srgbClr val="000000">
                    <a:lumMod val="85000"/>
                    <a:lumOff val="15000"/>
                  </a:srgbClr>
                </a:solidFill>
                <a:latin typeface="Calibri"/>
              </a:rPr>
              <a:t>nutritious</a:t>
            </a:r>
            <a:r>
              <a:rPr lang="nl-BE" sz="1300" kern="0" dirty="0">
                <a:solidFill>
                  <a:srgbClr val="000000">
                    <a:lumMod val="85000"/>
                    <a:lumOff val="15000"/>
                  </a:srgbClr>
                </a:solidFill>
                <a:latin typeface="Calibri"/>
              </a:rPr>
              <a:t> </a:t>
            </a:r>
            <a:r>
              <a:rPr lang="nl-BE" sz="1300" kern="0" dirty="0" err="1">
                <a:solidFill>
                  <a:srgbClr val="000000">
                    <a:lumMod val="85000"/>
                    <a:lumOff val="15000"/>
                  </a:srgbClr>
                </a:solidFill>
                <a:latin typeface="Calibri"/>
              </a:rPr>
              <a:t>solutions</a:t>
            </a:r>
            <a:r>
              <a:rPr lang="nl-BE" sz="1300" kern="0" dirty="0">
                <a:solidFill>
                  <a:srgbClr val="000000">
                    <a:lumMod val="85000"/>
                    <a:lumOff val="15000"/>
                  </a:srgbClr>
                </a:solidFill>
                <a:latin typeface="Calibri"/>
              </a:rPr>
              <a:t> in pure-plant</a:t>
            </a: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 </a:t>
            </a:r>
          </a:p>
        </p:txBody>
      </p:sp>
      <p:sp>
        <p:nvSpPr>
          <p:cNvPr id="45" name="Rectangle: Single Corner Rounded 44">
            <a:extLst>
              <a:ext uri="{FF2B5EF4-FFF2-40B4-BE49-F238E27FC236}">
                <a16:creationId xmlns:a16="http://schemas.microsoft.com/office/drawing/2014/main" id="{2040E4DE-23D2-8B9C-02E1-B12FDD1C66A5}"/>
              </a:ext>
            </a:extLst>
          </p:cNvPr>
          <p:cNvSpPr/>
          <p:nvPr/>
        </p:nvSpPr>
        <p:spPr>
          <a:xfrm>
            <a:off x="8139352" y="1988840"/>
            <a:ext cx="1765720" cy="4663886"/>
          </a:xfrm>
          <a:prstGeom prst="round1Rect">
            <a:avLst/>
          </a:prstGeom>
          <a:solidFill>
            <a:schemeClr val="accent1">
              <a:lumMod val="20000"/>
              <a:lumOff val="80000"/>
              <a:alpha val="70000"/>
            </a:schemeClr>
          </a:solidFill>
          <a:ln w="25400" cap="flat" cmpd="sng" algn="ctr">
            <a:noFill/>
            <a:prstDash val="solid"/>
          </a:ln>
          <a:effectLst/>
        </p:spPr>
        <p:txBody>
          <a:bodyPr rtlCol="0" anchor="t"/>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nl-BE" sz="1300" kern="0" dirty="0">
              <a:solidFill>
                <a:srgbClr val="000000">
                  <a:lumMod val="85000"/>
                  <a:lumOff val="15000"/>
                </a:srgbClr>
              </a:solidFill>
              <a:latin typeface="Calibri"/>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BE" sz="1300" b="0" i="0" u="none" strike="noStrike" kern="0" cap="none" spc="0" normalizeH="0" baseline="0" noProof="0" dirty="0" err="1">
                <a:ln>
                  <a:noFill/>
                </a:ln>
                <a:solidFill>
                  <a:srgbClr val="000000">
                    <a:lumMod val="85000"/>
                    <a:lumOff val="15000"/>
                  </a:srgbClr>
                </a:solidFill>
                <a:effectLst/>
                <a:uLnTx/>
                <a:uFillTx/>
                <a:latin typeface="Calibri"/>
                <a:ea typeface="+mn-ea"/>
                <a:cs typeface="+mn-cs"/>
              </a:rPr>
              <a:t>Invest</a:t>
            </a: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 in </a:t>
            </a:r>
            <a:r>
              <a:rPr kumimoji="0" lang="nl-BE" sz="1300" b="0" i="0" u="none" strike="noStrike" kern="0" cap="none" spc="0" normalizeH="0" baseline="0" noProof="0" dirty="0" err="1">
                <a:ln>
                  <a:noFill/>
                </a:ln>
                <a:solidFill>
                  <a:srgbClr val="000000">
                    <a:lumMod val="85000"/>
                    <a:lumOff val="15000"/>
                  </a:srgbClr>
                </a:solidFill>
                <a:effectLst/>
                <a:uLnTx/>
                <a:uFillTx/>
                <a:latin typeface="Calibri"/>
                <a:ea typeface="+mn-ea"/>
                <a:cs typeface="+mn-cs"/>
              </a:rPr>
              <a:t>infrastructure</a:t>
            </a: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 </a:t>
            </a:r>
            <a:r>
              <a:rPr kumimoji="0" lang="nl-BE" sz="1300" b="0" i="0" u="none" strike="noStrike" kern="0" cap="none" spc="0" normalizeH="0" baseline="0" noProof="0" dirty="0" err="1">
                <a:ln>
                  <a:noFill/>
                </a:ln>
                <a:solidFill>
                  <a:srgbClr val="000000">
                    <a:lumMod val="85000"/>
                    <a:lumOff val="15000"/>
                  </a:srgbClr>
                </a:solidFill>
                <a:effectLst/>
                <a:uLnTx/>
                <a:uFillTx/>
                <a:latin typeface="Calibri"/>
                <a:ea typeface="+mn-ea"/>
                <a:cs typeface="+mn-cs"/>
              </a:rPr>
              <a:t>improve</a:t>
            </a: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 efficiency &amp; operational excellence</a:t>
            </a:r>
            <a:b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b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nl-BE" sz="1300" kern="0" dirty="0">
                <a:solidFill>
                  <a:srgbClr val="000000">
                    <a:lumMod val="85000"/>
                    <a:lumOff val="15000"/>
                  </a:srgbClr>
                </a:solidFill>
                <a:latin typeface="Calibri"/>
              </a:rPr>
              <a:t>State-of-</a:t>
            </a:r>
            <a:r>
              <a:rPr lang="nl-BE" sz="1300" kern="0" dirty="0" err="1">
                <a:solidFill>
                  <a:srgbClr val="000000">
                    <a:lumMod val="85000"/>
                    <a:lumOff val="15000"/>
                  </a:srgbClr>
                </a:solidFill>
                <a:latin typeface="Calibri"/>
              </a:rPr>
              <a:t>the</a:t>
            </a:r>
            <a:r>
              <a:rPr lang="nl-BE" sz="1300" kern="0" dirty="0">
                <a:solidFill>
                  <a:srgbClr val="000000">
                    <a:lumMod val="85000"/>
                    <a:lumOff val="15000"/>
                  </a:srgbClr>
                </a:solidFill>
                <a:latin typeface="Calibri"/>
              </a:rPr>
              <a:t>-art </a:t>
            </a:r>
            <a:r>
              <a:rPr lang="nl-BE" sz="1300" kern="0" dirty="0" err="1">
                <a:solidFill>
                  <a:srgbClr val="000000">
                    <a:lumMod val="85000"/>
                    <a:lumOff val="15000"/>
                  </a:srgbClr>
                </a:solidFill>
                <a:latin typeface="Calibri"/>
              </a:rPr>
              <a:t>mechanized</a:t>
            </a:r>
            <a:r>
              <a:rPr lang="nl-BE" sz="1300" kern="0" dirty="0">
                <a:solidFill>
                  <a:srgbClr val="000000">
                    <a:lumMod val="85000"/>
                    <a:lumOff val="15000"/>
                  </a:srgbClr>
                </a:solidFill>
                <a:latin typeface="Calibri"/>
              </a:rPr>
              <a:t> service </a:t>
            </a:r>
            <a:r>
              <a:rPr lang="nl-BE" sz="1300" kern="0" dirty="0" err="1">
                <a:solidFill>
                  <a:srgbClr val="000000">
                    <a:lumMod val="85000"/>
                    <a:lumOff val="15000"/>
                  </a:srgbClr>
                </a:solidFill>
                <a:latin typeface="Calibri"/>
              </a:rPr>
              <a:t>centre</a:t>
            </a:r>
            <a:r>
              <a:rPr lang="nl-BE" sz="1300" kern="0" dirty="0">
                <a:solidFill>
                  <a:srgbClr val="000000">
                    <a:lumMod val="85000"/>
                    <a:lumOff val="15000"/>
                  </a:srgbClr>
                </a:solidFill>
                <a:latin typeface="Calibri"/>
              </a:rPr>
              <a:t> and </a:t>
            </a:r>
            <a:r>
              <a:rPr lang="nl-BE" sz="1300" kern="0" dirty="0" err="1">
                <a:solidFill>
                  <a:srgbClr val="000000">
                    <a:lumMod val="85000"/>
                    <a:lumOff val="15000"/>
                  </a:srgbClr>
                </a:solidFill>
                <a:latin typeface="Calibri"/>
              </a:rPr>
              <a:t>sorting</a:t>
            </a:r>
            <a:r>
              <a:rPr lang="nl-BE" sz="1300" kern="0" dirty="0">
                <a:solidFill>
                  <a:srgbClr val="000000">
                    <a:lumMod val="85000"/>
                    <a:lumOff val="15000"/>
                  </a:srgbClr>
                </a:solidFill>
                <a:latin typeface="Calibri"/>
              </a:rPr>
              <a:t> </a:t>
            </a:r>
            <a:r>
              <a:rPr lang="nl-BE" sz="1300" kern="0" dirty="0" err="1">
                <a:solidFill>
                  <a:srgbClr val="000000">
                    <a:lumMod val="85000"/>
                    <a:lumOff val="15000"/>
                  </a:srgbClr>
                </a:solidFill>
                <a:latin typeface="Calibri"/>
              </a:rPr>
              <a:t>lines</a:t>
            </a: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 </a:t>
            </a:r>
          </a:p>
        </p:txBody>
      </p:sp>
      <p:sp>
        <p:nvSpPr>
          <p:cNvPr id="47" name="Oval 46">
            <a:extLst>
              <a:ext uri="{FF2B5EF4-FFF2-40B4-BE49-F238E27FC236}">
                <a16:creationId xmlns:a16="http://schemas.microsoft.com/office/drawing/2014/main" id="{CD57F423-F933-8C44-0468-2F94EDE0FAA6}"/>
              </a:ext>
            </a:extLst>
          </p:cNvPr>
          <p:cNvSpPr>
            <a:spLocks noChangeAspect="1"/>
          </p:cNvSpPr>
          <p:nvPr/>
        </p:nvSpPr>
        <p:spPr>
          <a:xfrm>
            <a:off x="2953529" y="1542982"/>
            <a:ext cx="891716" cy="891716"/>
          </a:xfrm>
          <a:prstGeom prst="ellipse">
            <a:avLst/>
          </a:prstGeom>
          <a:solidFill>
            <a:schemeClr val="bg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BE" sz="1800" b="0" i="0" u="none" strike="noStrike" kern="0" cap="none" spc="0" normalizeH="0" baseline="0" noProof="0">
              <a:ln>
                <a:noFill/>
              </a:ln>
              <a:solidFill>
                <a:srgbClr val="FFFFFF"/>
              </a:solidFill>
              <a:effectLst/>
              <a:uLnTx/>
              <a:uFillTx/>
              <a:latin typeface="Calibri"/>
              <a:ea typeface="+mn-ea"/>
              <a:cs typeface="+mn-cs"/>
            </a:endParaRPr>
          </a:p>
        </p:txBody>
      </p:sp>
      <p:sp>
        <p:nvSpPr>
          <p:cNvPr id="49" name="Oval 48">
            <a:extLst>
              <a:ext uri="{FF2B5EF4-FFF2-40B4-BE49-F238E27FC236}">
                <a16:creationId xmlns:a16="http://schemas.microsoft.com/office/drawing/2014/main" id="{40C62044-7265-15C9-1D54-78AB99EB0C47}"/>
              </a:ext>
            </a:extLst>
          </p:cNvPr>
          <p:cNvSpPr>
            <a:spLocks noChangeAspect="1"/>
          </p:cNvSpPr>
          <p:nvPr/>
        </p:nvSpPr>
        <p:spPr>
          <a:xfrm>
            <a:off x="6697402" y="1542982"/>
            <a:ext cx="891716" cy="891716"/>
          </a:xfrm>
          <a:prstGeom prst="ellipse">
            <a:avLst/>
          </a:prstGeom>
          <a:solidFill>
            <a:schemeClr val="bg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BE" sz="1800" b="0" i="0" u="none" strike="noStrike" kern="0" cap="none" spc="0" normalizeH="0" baseline="0" noProof="0">
              <a:ln>
                <a:noFill/>
              </a:ln>
              <a:solidFill>
                <a:srgbClr val="FFFFFF"/>
              </a:solidFill>
              <a:effectLst/>
              <a:uLnTx/>
              <a:uFillTx/>
              <a:latin typeface="Calibri"/>
              <a:ea typeface="+mn-ea"/>
              <a:cs typeface="+mn-cs"/>
            </a:endParaRPr>
          </a:p>
        </p:txBody>
      </p:sp>
      <p:sp>
        <p:nvSpPr>
          <p:cNvPr id="51" name="Oval 50">
            <a:extLst>
              <a:ext uri="{FF2B5EF4-FFF2-40B4-BE49-F238E27FC236}">
                <a16:creationId xmlns:a16="http://schemas.microsoft.com/office/drawing/2014/main" id="{A6AB3825-5817-ABAC-AA91-3FAB121797FC}"/>
              </a:ext>
            </a:extLst>
          </p:cNvPr>
          <p:cNvSpPr>
            <a:spLocks noChangeAspect="1"/>
          </p:cNvSpPr>
          <p:nvPr/>
        </p:nvSpPr>
        <p:spPr>
          <a:xfrm>
            <a:off x="8526177" y="1542982"/>
            <a:ext cx="891716" cy="891716"/>
          </a:xfrm>
          <a:prstGeom prst="ellipse">
            <a:avLst/>
          </a:prstGeom>
          <a:solidFill>
            <a:schemeClr val="bg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BE" sz="1800" b="0" i="0" u="none" strike="noStrike" kern="0" cap="none" spc="0" normalizeH="0" baseline="0" noProof="0">
              <a:ln>
                <a:noFill/>
              </a:ln>
              <a:solidFill>
                <a:srgbClr val="FFFFFF"/>
              </a:solidFill>
              <a:effectLst/>
              <a:uLnTx/>
              <a:uFillTx/>
              <a:latin typeface="Calibri"/>
              <a:ea typeface="+mn-ea"/>
              <a:cs typeface="+mn-cs"/>
            </a:endParaRPr>
          </a:p>
        </p:txBody>
      </p:sp>
      <p:sp>
        <p:nvSpPr>
          <p:cNvPr id="53" name="Rectangle: Single Corner Rounded 52">
            <a:extLst>
              <a:ext uri="{FF2B5EF4-FFF2-40B4-BE49-F238E27FC236}">
                <a16:creationId xmlns:a16="http://schemas.microsoft.com/office/drawing/2014/main" id="{7D8EC551-3B81-7CF5-EA67-6FCA83C146A1}"/>
              </a:ext>
            </a:extLst>
          </p:cNvPr>
          <p:cNvSpPr/>
          <p:nvPr/>
        </p:nvSpPr>
        <p:spPr>
          <a:xfrm>
            <a:off x="10036344" y="1988840"/>
            <a:ext cx="1765720" cy="4386022"/>
          </a:xfrm>
          <a:prstGeom prst="round1Rect">
            <a:avLst/>
          </a:prstGeom>
          <a:solidFill>
            <a:schemeClr val="accent1">
              <a:lumMod val="20000"/>
              <a:lumOff val="80000"/>
              <a:alpha val="70000"/>
            </a:schemeClr>
          </a:solidFill>
          <a:ln w="25400" cap="flat" cmpd="sng" algn="ctr">
            <a:noFill/>
            <a:prstDash val="solid"/>
          </a:ln>
          <a:effectLst/>
        </p:spPr>
        <p:txBody>
          <a:bodyPr rtlCol="0" anchor="t"/>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nl-BE" sz="1300" kern="0" dirty="0">
              <a:solidFill>
                <a:srgbClr val="000000">
                  <a:lumMod val="85000"/>
                  <a:lumOff val="15000"/>
                </a:srgbClr>
              </a:solidFill>
              <a:latin typeface="Calibri"/>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nl-BE" sz="1300" kern="0" dirty="0">
              <a:solidFill>
                <a:srgbClr val="000000">
                  <a:lumMod val="85000"/>
                  <a:lumOff val="15000"/>
                </a:srgbClr>
              </a:solidFill>
              <a:latin typeface="Calibri"/>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nl-BE" sz="1300" kern="0" dirty="0">
              <a:solidFill>
                <a:srgbClr val="000000">
                  <a:lumMod val="85000"/>
                  <a:lumOff val="15000"/>
                </a:srgbClr>
              </a:solidFill>
              <a:latin typeface="Calibri"/>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rPr>
              <a:t>Create further diverse talent pool.</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BE" sz="13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p:txBody>
      </p:sp>
      <p:sp>
        <p:nvSpPr>
          <p:cNvPr id="54" name="Oval 53">
            <a:extLst>
              <a:ext uri="{FF2B5EF4-FFF2-40B4-BE49-F238E27FC236}">
                <a16:creationId xmlns:a16="http://schemas.microsoft.com/office/drawing/2014/main" id="{5EEACAC9-950E-423E-CA4C-C68B4DCC3824}"/>
              </a:ext>
            </a:extLst>
          </p:cNvPr>
          <p:cNvSpPr>
            <a:spLocks noChangeAspect="1"/>
          </p:cNvSpPr>
          <p:nvPr/>
        </p:nvSpPr>
        <p:spPr>
          <a:xfrm>
            <a:off x="10476831" y="1561964"/>
            <a:ext cx="891716" cy="891716"/>
          </a:xfrm>
          <a:prstGeom prst="ellipse">
            <a:avLst/>
          </a:prstGeom>
          <a:solidFill>
            <a:schemeClr val="bg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BE" sz="1800" b="0" i="0" u="none" strike="noStrike" kern="0" cap="none" spc="0" normalizeH="0" baseline="0" noProof="0">
              <a:ln>
                <a:noFill/>
              </a:ln>
              <a:solidFill>
                <a:srgbClr val="FFFFFF"/>
              </a:solidFill>
              <a:effectLst/>
              <a:uLnTx/>
              <a:uFillTx/>
              <a:latin typeface="Calibri"/>
              <a:ea typeface="+mn-ea"/>
              <a:cs typeface="+mn-cs"/>
            </a:endParaRPr>
          </a:p>
        </p:txBody>
      </p:sp>
      <p:sp>
        <p:nvSpPr>
          <p:cNvPr id="56" name="Oval 55">
            <a:extLst>
              <a:ext uri="{FF2B5EF4-FFF2-40B4-BE49-F238E27FC236}">
                <a16:creationId xmlns:a16="http://schemas.microsoft.com/office/drawing/2014/main" id="{803F4739-ED65-B84F-ABB9-949EF6FD058B}"/>
              </a:ext>
            </a:extLst>
          </p:cNvPr>
          <p:cNvSpPr>
            <a:spLocks noChangeAspect="1"/>
          </p:cNvSpPr>
          <p:nvPr/>
        </p:nvSpPr>
        <p:spPr>
          <a:xfrm>
            <a:off x="4777159" y="1542982"/>
            <a:ext cx="891716" cy="891716"/>
          </a:xfrm>
          <a:prstGeom prst="ellipse">
            <a:avLst/>
          </a:prstGeom>
          <a:solidFill>
            <a:schemeClr val="bg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BE" sz="1800" b="0" i="0" u="none" strike="noStrike" kern="0" cap="none" spc="0" normalizeH="0" baseline="0" noProof="0">
              <a:ln>
                <a:noFill/>
              </a:ln>
              <a:solidFill>
                <a:srgbClr val="FFFFFF"/>
              </a:solidFill>
              <a:effectLst/>
              <a:uLnTx/>
              <a:uFillTx/>
              <a:latin typeface="Calibri"/>
              <a:ea typeface="+mn-ea"/>
              <a:cs typeface="+mn-cs"/>
            </a:endParaRPr>
          </a:p>
        </p:txBody>
      </p:sp>
      <p:sp>
        <p:nvSpPr>
          <p:cNvPr id="58" name="TextBox 57">
            <a:extLst>
              <a:ext uri="{FF2B5EF4-FFF2-40B4-BE49-F238E27FC236}">
                <a16:creationId xmlns:a16="http://schemas.microsoft.com/office/drawing/2014/main" id="{5ECA9E62-2C57-2FB9-EE41-504A435A26BC}"/>
              </a:ext>
            </a:extLst>
          </p:cNvPr>
          <p:cNvSpPr txBox="1"/>
          <p:nvPr/>
        </p:nvSpPr>
        <p:spPr>
          <a:xfrm>
            <a:off x="623392" y="2564904"/>
            <a:ext cx="1584176"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BE" sz="1800" b="1" i="0" u="none" strike="noStrike" kern="0" cap="none" spc="0" normalizeH="0" baseline="0" noProof="0" dirty="0">
                <a:ln>
                  <a:noFill/>
                </a:ln>
                <a:solidFill>
                  <a:schemeClr val="bg2"/>
                </a:solidFill>
                <a:effectLst/>
                <a:uLnTx/>
                <a:uFillTx/>
              </a:rPr>
              <a:t>Health </a:t>
            </a:r>
            <a:r>
              <a:rPr kumimoji="0" lang="nl-BE" sz="1800" b="1" i="0" u="none" strike="noStrike" kern="0" cap="none" spc="0" normalizeH="0" baseline="0" noProof="0" dirty="0" err="1">
                <a:ln>
                  <a:noFill/>
                </a:ln>
                <a:solidFill>
                  <a:schemeClr val="bg2"/>
                </a:solidFill>
                <a:effectLst/>
                <a:uLnTx/>
                <a:uFillTx/>
              </a:rPr>
              <a:t>and</a:t>
            </a:r>
            <a:r>
              <a:rPr kumimoji="0" lang="nl-BE" sz="1800" b="1" i="0" u="none" strike="noStrike" kern="0" cap="none" spc="0" normalizeH="0" baseline="0" noProof="0" dirty="0">
                <a:ln>
                  <a:noFill/>
                </a:ln>
                <a:solidFill>
                  <a:schemeClr val="bg2"/>
                </a:solidFill>
                <a:effectLst/>
                <a:uLnTx/>
                <a:uFillTx/>
              </a:rPr>
              <a:t> </a:t>
            </a:r>
            <a:r>
              <a:rPr kumimoji="0" lang="nl-BE" sz="1800" b="1" i="0" u="none" strike="noStrike" kern="0" cap="none" spc="0" normalizeH="0" baseline="0" noProof="0" dirty="0" err="1">
                <a:ln>
                  <a:noFill/>
                </a:ln>
                <a:solidFill>
                  <a:schemeClr val="bg2"/>
                </a:solidFill>
                <a:effectLst/>
                <a:uLnTx/>
                <a:uFillTx/>
              </a:rPr>
              <a:t>sustainability</a:t>
            </a:r>
            <a:endParaRPr kumimoji="0" lang="nl-BE" sz="1800" b="1" i="0" u="none" strike="noStrike" kern="0" cap="none" spc="0" normalizeH="0" baseline="0" noProof="0" dirty="0">
              <a:ln>
                <a:noFill/>
              </a:ln>
              <a:solidFill>
                <a:schemeClr val="bg2"/>
              </a:solidFill>
              <a:effectLst/>
              <a:uLnTx/>
              <a:uFillTx/>
            </a:endParaRPr>
          </a:p>
        </p:txBody>
      </p:sp>
      <p:sp>
        <p:nvSpPr>
          <p:cNvPr id="59" name="TextBox 58">
            <a:extLst>
              <a:ext uri="{FF2B5EF4-FFF2-40B4-BE49-F238E27FC236}">
                <a16:creationId xmlns:a16="http://schemas.microsoft.com/office/drawing/2014/main" id="{21FD8492-FB4A-2772-9F18-9E7E596631CA}"/>
              </a:ext>
            </a:extLst>
          </p:cNvPr>
          <p:cNvSpPr txBox="1"/>
          <p:nvPr/>
        </p:nvSpPr>
        <p:spPr>
          <a:xfrm>
            <a:off x="2512368" y="2564904"/>
            <a:ext cx="1584176"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BE" sz="1800" b="1" i="0" u="none" strike="noStrike" kern="0" cap="none" spc="0" normalizeH="0" baseline="0" noProof="0" dirty="0">
                <a:ln>
                  <a:noFill/>
                </a:ln>
                <a:solidFill>
                  <a:schemeClr val="bg2"/>
                </a:solidFill>
                <a:effectLst/>
                <a:uLnTx/>
                <a:uFillTx/>
              </a:rPr>
              <a:t>Unique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nl-BE" sz="1800" b="1" i="0" u="none" strike="noStrike" kern="0" cap="none" spc="0" normalizeH="0" baseline="0" noProof="0" dirty="0">
                <a:ln>
                  <a:noFill/>
                </a:ln>
                <a:solidFill>
                  <a:schemeClr val="bg2"/>
                </a:solidFill>
                <a:effectLst/>
                <a:uLnTx/>
                <a:uFillTx/>
              </a:rPr>
              <a:t>ICR</a:t>
            </a:r>
          </a:p>
        </p:txBody>
      </p:sp>
      <p:sp>
        <p:nvSpPr>
          <p:cNvPr id="60" name="TextBox 59">
            <a:extLst>
              <a:ext uri="{FF2B5EF4-FFF2-40B4-BE49-F238E27FC236}">
                <a16:creationId xmlns:a16="http://schemas.microsoft.com/office/drawing/2014/main" id="{3674B665-4FFB-C714-AB83-846DD27F6EB8}"/>
              </a:ext>
            </a:extLst>
          </p:cNvPr>
          <p:cNvSpPr txBox="1"/>
          <p:nvPr/>
        </p:nvSpPr>
        <p:spPr>
          <a:xfrm>
            <a:off x="4442292" y="2560416"/>
            <a:ext cx="1584176" cy="9233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BE" sz="1800" b="1" i="0" u="none" strike="noStrike" kern="0" cap="none" spc="0" normalizeH="0" baseline="0" noProof="0" err="1">
                <a:ln>
                  <a:noFill/>
                </a:ln>
                <a:solidFill>
                  <a:schemeClr val="bg2"/>
                </a:solidFill>
                <a:effectLst/>
                <a:uLnTx/>
                <a:uFillTx/>
              </a:rPr>
              <a:t>Growing</a:t>
            </a:r>
            <a:r>
              <a:rPr kumimoji="0" lang="nl-BE" sz="1800" b="1" i="0" u="none" strike="noStrike" kern="0" cap="none" spc="0" normalizeH="0" baseline="0" noProof="0">
                <a:ln>
                  <a:noFill/>
                </a:ln>
                <a:solidFill>
                  <a:schemeClr val="bg2"/>
                </a:solidFill>
                <a:effectLst/>
                <a:uLnTx/>
                <a:uFillTx/>
              </a:rPr>
              <a:t> expertise &amp; </a:t>
            </a:r>
            <a:r>
              <a:rPr kumimoji="0" lang="nl-BE" sz="1800" b="1" i="0" u="none" strike="noStrike" kern="0" cap="none" spc="0" normalizeH="0" baseline="0" noProof="0" err="1">
                <a:ln>
                  <a:noFill/>
                </a:ln>
                <a:solidFill>
                  <a:schemeClr val="bg2"/>
                </a:solidFill>
                <a:effectLst/>
                <a:uLnTx/>
                <a:uFillTx/>
              </a:rPr>
              <a:t>network</a:t>
            </a:r>
            <a:r>
              <a:rPr kumimoji="0" lang="nl-BE" sz="1800" b="1" i="0" u="none" strike="noStrike" kern="0" cap="none" spc="0" normalizeH="0" baseline="0" noProof="0">
                <a:ln>
                  <a:noFill/>
                </a:ln>
                <a:solidFill>
                  <a:schemeClr val="bg2"/>
                </a:solidFill>
                <a:effectLst/>
                <a:uLnTx/>
                <a:uFillTx/>
              </a:rPr>
              <a:t> (IGR)</a:t>
            </a:r>
          </a:p>
        </p:txBody>
      </p:sp>
      <p:sp>
        <p:nvSpPr>
          <p:cNvPr id="61" name="TextBox 60">
            <a:extLst>
              <a:ext uri="{FF2B5EF4-FFF2-40B4-BE49-F238E27FC236}">
                <a16:creationId xmlns:a16="http://schemas.microsoft.com/office/drawing/2014/main" id="{19F712AB-A039-B593-8E18-75AA910D6C01}"/>
              </a:ext>
            </a:extLst>
          </p:cNvPr>
          <p:cNvSpPr txBox="1"/>
          <p:nvPr/>
        </p:nvSpPr>
        <p:spPr>
          <a:xfrm>
            <a:off x="6333132" y="2564903"/>
            <a:ext cx="1584176"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BE" sz="1800" b="1" i="0" u="none" strike="noStrike" kern="0" cap="none" spc="0" normalizeH="0" baseline="0" noProof="0" err="1">
                <a:ln>
                  <a:noFill/>
                </a:ln>
                <a:solidFill>
                  <a:schemeClr val="bg2"/>
                </a:solidFill>
                <a:effectLst/>
                <a:uLnTx/>
                <a:uFillTx/>
              </a:rPr>
              <a:t>Impactful</a:t>
            </a:r>
            <a:r>
              <a:rPr kumimoji="0" lang="nl-BE" sz="1800" b="1" i="0" u="none" strike="noStrike" kern="0" cap="none" spc="0" normalizeH="0" baseline="0" noProof="0">
                <a:ln>
                  <a:noFill/>
                </a:ln>
                <a:solidFill>
                  <a:schemeClr val="bg2"/>
                </a:solidFill>
                <a:effectLst/>
                <a:uLnTx/>
                <a:uFillTx/>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nl-BE" sz="1800" b="1" i="0" u="none" strike="noStrike" kern="0" cap="none" spc="0" normalizeH="0" baseline="0" noProof="0" err="1">
                <a:ln>
                  <a:noFill/>
                </a:ln>
                <a:solidFill>
                  <a:schemeClr val="bg2"/>
                </a:solidFill>
                <a:effectLst/>
                <a:uLnTx/>
                <a:uFillTx/>
              </a:rPr>
              <a:t>Innovation</a:t>
            </a:r>
            <a:endParaRPr kumimoji="0" lang="nl-BE" sz="1800" b="1" i="0" u="none" strike="noStrike" kern="0" cap="none" spc="0" normalizeH="0" baseline="0" noProof="0">
              <a:ln>
                <a:noFill/>
              </a:ln>
              <a:solidFill>
                <a:schemeClr val="bg2"/>
              </a:solidFill>
              <a:effectLst/>
              <a:uLnTx/>
              <a:uFillTx/>
            </a:endParaRPr>
          </a:p>
        </p:txBody>
      </p:sp>
      <p:sp>
        <p:nvSpPr>
          <p:cNvPr id="62" name="TextBox 61">
            <a:extLst>
              <a:ext uri="{FF2B5EF4-FFF2-40B4-BE49-F238E27FC236}">
                <a16:creationId xmlns:a16="http://schemas.microsoft.com/office/drawing/2014/main" id="{17958EF4-5D5D-F9B6-BD77-B70D0D039026}"/>
              </a:ext>
            </a:extLst>
          </p:cNvPr>
          <p:cNvSpPr txBox="1"/>
          <p:nvPr/>
        </p:nvSpPr>
        <p:spPr>
          <a:xfrm>
            <a:off x="8230124" y="2557390"/>
            <a:ext cx="1584176"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BE" sz="1800" b="1" i="0" u="none" strike="noStrike" kern="0" cap="none" spc="0" normalizeH="0" baseline="0" noProof="0" err="1">
                <a:ln>
                  <a:noFill/>
                </a:ln>
                <a:solidFill>
                  <a:schemeClr val="bg2"/>
                </a:solidFill>
                <a:effectLst/>
                <a:uLnTx/>
                <a:uFillTx/>
              </a:rPr>
              <a:t>Operational</a:t>
            </a:r>
            <a:r>
              <a:rPr kumimoji="0" lang="nl-BE" sz="1800" b="1" i="0" u="none" strike="noStrike" kern="0" cap="none" spc="0" normalizeH="0" baseline="0" noProof="0">
                <a:ln>
                  <a:noFill/>
                </a:ln>
                <a:solidFill>
                  <a:schemeClr val="bg2"/>
                </a:solidFill>
                <a:effectLst/>
                <a:uLnTx/>
                <a:uFillTx/>
              </a:rPr>
              <a:t> Excellence</a:t>
            </a:r>
          </a:p>
        </p:txBody>
      </p:sp>
      <p:sp>
        <p:nvSpPr>
          <p:cNvPr id="63" name="TextBox 62">
            <a:extLst>
              <a:ext uri="{FF2B5EF4-FFF2-40B4-BE49-F238E27FC236}">
                <a16:creationId xmlns:a16="http://schemas.microsoft.com/office/drawing/2014/main" id="{337659B1-5C5E-EACB-6A44-FF37C862EB7A}"/>
              </a:ext>
            </a:extLst>
          </p:cNvPr>
          <p:cNvSpPr txBox="1"/>
          <p:nvPr/>
        </p:nvSpPr>
        <p:spPr>
          <a:xfrm>
            <a:off x="10127116" y="2564903"/>
            <a:ext cx="1584176" cy="9233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BE" sz="1800" b="1" i="0" u="none" strike="noStrike" kern="0" cap="none" spc="0" normalizeH="0" baseline="0" noProof="0">
                <a:ln>
                  <a:noFill/>
                </a:ln>
                <a:solidFill>
                  <a:schemeClr val="bg2"/>
                </a:solidFill>
                <a:effectLst/>
                <a:uLnTx/>
                <a:uFillTx/>
              </a:rPr>
              <a:t>Performance </a:t>
            </a:r>
            <a:r>
              <a:rPr kumimoji="0" lang="nl-BE" sz="1800" b="1" i="0" u="none" strike="noStrike" kern="0" cap="none" spc="0" normalizeH="0" baseline="0" noProof="0" err="1">
                <a:ln>
                  <a:noFill/>
                </a:ln>
                <a:solidFill>
                  <a:schemeClr val="bg2"/>
                </a:solidFill>
                <a:effectLst/>
                <a:uLnTx/>
                <a:uFillTx/>
              </a:rPr>
              <a:t>with</a:t>
            </a:r>
            <a:r>
              <a:rPr kumimoji="0" lang="nl-BE" sz="1800" b="1" i="0" u="none" strike="noStrike" kern="0" cap="none" spc="0" normalizeH="0" baseline="0" noProof="0">
                <a:ln>
                  <a:noFill/>
                </a:ln>
                <a:solidFill>
                  <a:schemeClr val="bg2"/>
                </a:solidFill>
                <a:effectLst/>
                <a:uLnTx/>
                <a:uFillTx/>
              </a:rPr>
              <a:t> Human culture</a:t>
            </a:r>
          </a:p>
        </p:txBody>
      </p:sp>
      <p:pic>
        <p:nvPicPr>
          <p:cNvPr id="70" name="Graphic 69" descr="Handshake with solid fill">
            <a:extLst>
              <a:ext uri="{FF2B5EF4-FFF2-40B4-BE49-F238E27FC236}">
                <a16:creationId xmlns:a16="http://schemas.microsoft.com/office/drawing/2014/main" id="{A5838ABB-3153-31D4-97E6-BD093F9B108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39640" y="1792337"/>
            <a:ext cx="559128" cy="559128"/>
          </a:xfrm>
          <a:prstGeom prst="rect">
            <a:avLst/>
          </a:prstGeom>
        </p:spPr>
      </p:pic>
      <p:pic>
        <p:nvPicPr>
          <p:cNvPr id="71" name="Graphic 70" descr="Crown with solid fill">
            <a:extLst>
              <a:ext uri="{FF2B5EF4-FFF2-40B4-BE49-F238E27FC236}">
                <a16:creationId xmlns:a16="http://schemas.microsoft.com/office/drawing/2014/main" id="{5E008196-3735-A033-2B33-AA18293BB76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92471" y="1736338"/>
            <a:ext cx="559128" cy="559128"/>
          </a:xfrm>
          <a:prstGeom prst="rect">
            <a:avLst/>
          </a:prstGeom>
        </p:spPr>
      </p:pic>
      <p:pic>
        <p:nvPicPr>
          <p:cNvPr id="72" name="Graphic 71" descr="Artificial Intelligence with solid fill">
            <a:extLst>
              <a:ext uri="{FF2B5EF4-FFF2-40B4-BE49-F238E27FC236}">
                <a16:creationId xmlns:a16="http://schemas.microsoft.com/office/drawing/2014/main" id="{EBD55151-A6D0-0CD5-3492-A4AE3E87AD4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860051" y="1739937"/>
            <a:ext cx="559128" cy="559128"/>
          </a:xfrm>
          <a:prstGeom prst="rect">
            <a:avLst/>
          </a:prstGeom>
        </p:spPr>
      </p:pic>
      <p:pic>
        <p:nvPicPr>
          <p:cNvPr id="73" name="Graphic 72" descr="Farmer female with solid fill">
            <a:extLst>
              <a:ext uri="{FF2B5EF4-FFF2-40B4-BE49-F238E27FC236}">
                <a16:creationId xmlns:a16="http://schemas.microsoft.com/office/drawing/2014/main" id="{01473914-0532-9130-E330-105C76F08C7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959845" y="1728258"/>
            <a:ext cx="559128" cy="559128"/>
          </a:xfrm>
          <a:prstGeom prst="rect">
            <a:avLst/>
          </a:prstGeom>
        </p:spPr>
      </p:pic>
      <p:pic>
        <p:nvPicPr>
          <p:cNvPr id="74" name="Graphic 73" descr="Rating Star with solid fill">
            <a:extLst>
              <a:ext uri="{FF2B5EF4-FFF2-40B4-BE49-F238E27FC236}">
                <a16:creationId xmlns:a16="http://schemas.microsoft.com/office/drawing/2014/main" id="{F15060C2-2FF2-B9F8-22E2-628175DCAC5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119823" y="1697162"/>
            <a:ext cx="559128" cy="559128"/>
          </a:xfrm>
          <a:prstGeom prst="rect">
            <a:avLst/>
          </a:prstGeom>
        </p:spPr>
      </p:pic>
      <p:pic>
        <p:nvPicPr>
          <p:cNvPr id="75" name="Graphic 74" descr="Leaf with solid fill">
            <a:extLst>
              <a:ext uri="{FF2B5EF4-FFF2-40B4-BE49-F238E27FC236}">
                <a16:creationId xmlns:a16="http://schemas.microsoft.com/office/drawing/2014/main" id="{07182A85-3B94-D9C1-3CF4-9330C208B3FC}"/>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221734" y="1697162"/>
            <a:ext cx="559128" cy="559128"/>
          </a:xfrm>
          <a:prstGeom prst="rect">
            <a:avLst/>
          </a:prstGeom>
        </p:spPr>
      </p:pic>
    </p:spTree>
    <p:extLst>
      <p:ext uri="{BB962C8B-B14F-4D97-AF65-F5344CB8AC3E}">
        <p14:creationId xmlns:p14="http://schemas.microsoft.com/office/powerpoint/2010/main" val="15663098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83E01D81-408A-E93C-70B7-FD0FE5BD4855}"/>
              </a:ext>
            </a:extLst>
          </p:cNvPr>
          <p:cNvSpPr/>
          <p:nvPr/>
        </p:nvSpPr>
        <p:spPr>
          <a:xfrm>
            <a:off x="515938" y="5085709"/>
            <a:ext cx="6316377" cy="1473695"/>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1AF439F-BF2E-CCA5-C3B0-12D447E56A0B}"/>
              </a:ext>
            </a:extLst>
          </p:cNvPr>
          <p:cNvSpPr/>
          <p:nvPr/>
        </p:nvSpPr>
        <p:spPr>
          <a:xfrm>
            <a:off x="304800" y="465138"/>
            <a:ext cx="5785184" cy="534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Placeholder 12">
            <a:extLst>
              <a:ext uri="{FF2B5EF4-FFF2-40B4-BE49-F238E27FC236}">
                <a16:creationId xmlns:a16="http://schemas.microsoft.com/office/drawing/2014/main" id="{C3F6476D-C5D3-351A-58EA-6B20F2DB2988}"/>
              </a:ext>
            </a:extLst>
          </p:cNvPr>
          <p:cNvPicPr>
            <a:picLocks noGrp="1" noChangeAspect="1"/>
          </p:cNvPicPr>
          <p:nvPr>
            <p:ph type="pic" sz="quarter" idx="18"/>
          </p:nvPr>
        </p:nvPicPr>
        <p:blipFill>
          <a:blip r:embed="rId3" cstate="hqprint">
            <a:extLst>
              <a:ext uri="{28A0092B-C50C-407E-A947-70E740481C1C}">
                <a14:useLocalDpi xmlns:a14="http://schemas.microsoft.com/office/drawing/2010/main"/>
              </a:ext>
            </a:extLst>
          </a:blip>
          <a:srcRect l="16292" r="16292"/>
          <a:stretch/>
        </p:blipFill>
        <p:spPr/>
      </p:pic>
      <p:sp>
        <p:nvSpPr>
          <p:cNvPr id="3" name="Text Placeholder 2">
            <a:extLst>
              <a:ext uri="{FF2B5EF4-FFF2-40B4-BE49-F238E27FC236}">
                <a16:creationId xmlns:a16="http://schemas.microsoft.com/office/drawing/2014/main" id="{F31220C0-45E8-E6AC-8757-C1DAC94324E8}"/>
              </a:ext>
            </a:extLst>
          </p:cNvPr>
          <p:cNvSpPr>
            <a:spLocks noGrp="1"/>
          </p:cNvSpPr>
          <p:nvPr>
            <p:ph type="body" sz="quarter" idx="21"/>
          </p:nvPr>
        </p:nvSpPr>
        <p:spPr>
          <a:xfrm>
            <a:off x="544846" y="999980"/>
            <a:ext cx="5545138" cy="5559949"/>
          </a:xfrm>
        </p:spPr>
        <p:txBody>
          <a:bodyPr/>
          <a:lstStyle/>
          <a:p>
            <a:endParaRPr lang="en-GB" dirty="0"/>
          </a:p>
          <a:p>
            <a:endParaRPr lang="en-GB" dirty="0"/>
          </a:p>
          <a:p>
            <a:r>
              <a:rPr lang="en-GB" sz="3600" dirty="0"/>
              <a:t>€ 5,4bn </a:t>
            </a:r>
            <a:r>
              <a:rPr lang="en-GB" sz="3600" b="0" dirty="0"/>
              <a:t>by March ’26</a:t>
            </a:r>
          </a:p>
          <a:p>
            <a:endParaRPr lang="en-GB" b="0" dirty="0"/>
          </a:p>
          <a:p>
            <a:endParaRPr lang="en-GB" b="0" dirty="0"/>
          </a:p>
          <a:p>
            <a:endParaRPr lang="en-GB" b="0" dirty="0"/>
          </a:p>
          <a:p>
            <a:r>
              <a:rPr lang="en-GB" sz="3600">
                <a:solidFill>
                  <a:schemeClr val="accent1"/>
                </a:solidFill>
              </a:rPr>
              <a:t>€ 190-200m </a:t>
            </a:r>
            <a:r>
              <a:rPr lang="en-GB" sz="3600" b="0" dirty="0">
                <a:solidFill>
                  <a:schemeClr val="accent1"/>
                </a:solidFill>
              </a:rPr>
              <a:t>by March ‘26</a:t>
            </a:r>
            <a:endParaRPr lang="en-GB" sz="3600" dirty="0">
              <a:solidFill>
                <a:schemeClr val="accent1"/>
              </a:solidFill>
            </a:endParaRPr>
          </a:p>
          <a:p>
            <a:endParaRPr lang="en-GB" dirty="0"/>
          </a:p>
        </p:txBody>
      </p:sp>
      <p:sp>
        <p:nvSpPr>
          <p:cNvPr id="4" name="Text Placeholder 3">
            <a:extLst>
              <a:ext uri="{FF2B5EF4-FFF2-40B4-BE49-F238E27FC236}">
                <a16:creationId xmlns:a16="http://schemas.microsoft.com/office/drawing/2014/main" id="{AD7B2CB1-4232-995F-01FF-7B64518DE885}"/>
              </a:ext>
            </a:extLst>
          </p:cNvPr>
          <p:cNvSpPr>
            <a:spLocks noGrp="1"/>
          </p:cNvSpPr>
          <p:nvPr>
            <p:ph type="body" sz="quarter" idx="15"/>
          </p:nvPr>
        </p:nvSpPr>
        <p:spPr/>
        <p:txBody>
          <a:bodyPr/>
          <a:lstStyle/>
          <a:p>
            <a:endParaRPr lang="en-GB"/>
          </a:p>
        </p:txBody>
      </p:sp>
      <p:sp>
        <p:nvSpPr>
          <p:cNvPr id="5" name="Text Placeholder 4">
            <a:extLst>
              <a:ext uri="{FF2B5EF4-FFF2-40B4-BE49-F238E27FC236}">
                <a16:creationId xmlns:a16="http://schemas.microsoft.com/office/drawing/2014/main" id="{85C067D6-4994-FE18-D92A-63960A3EECC8}"/>
              </a:ext>
            </a:extLst>
          </p:cNvPr>
          <p:cNvSpPr>
            <a:spLocks noGrp="1"/>
          </p:cNvSpPr>
          <p:nvPr>
            <p:ph type="body" sz="quarter" idx="16"/>
          </p:nvPr>
        </p:nvSpPr>
        <p:spPr/>
        <p:txBody>
          <a:bodyPr/>
          <a:lstStyle/>
          <a:p>
            <a:endParaRPr lang="en-GB"/>
          </a:p>
        </p:txBody>
      </p:sp>
      <p:sp>
        <p:nvSpPr>
          <p:cNvPr id="6" name="Text Placeholder 5">
            <a:extLst>
              <a:ext uri="{FF2B5EF4-FFF2-40B4-BE49-F238E27FC236}">
                <a16:creationId xmlns:a16="http://schemas.microsoft.com/office/drawing/2014/main" id="{623DD6C1-ADCF-0707-AC3D-E8CB42BC401A}"/>
              </a:ext>
            </a:extLst>
          </p:cNvPr>
          <p:cNvSpPr>
            <a:spLocks noGrp="1"/>
          </p:cNvSpPr>
          <p:nvPr>
            <p:ph type="body" sz="quarter" idx="17"/>
          </p:nvPr>
        </p:nvSpPr>
        <p:spPr/>
        <p:txBody>
          <a:bodyPr/>
          <a:lstStyle/>
          <a:p>
            <a:endParaRPr lang="en-GB"/>
          </a:p>
        </p:txBody>
      </p:sp>
      <p:sp>
        <p:nvSpPr>
          <p:cNvPr id="9" name="Tekstvak 6">
            <a:extLst>
              <a:ext uri="{FF2B5EF4-FFF2-40B4-BE49-F238E27FC236}">
                <a16:creationId xmlns:a16="http://schemas.microsoft.com/office/drawing/2014/main" id="{E1BC4FB1-AFCF-855A-3414-2F7E079C8329}"/>
              </a:ext>
            </a:extLst>
          </p:cNvPr>
          <p:cNvSpPr txBox="1"/>
          <p:nvPr/>
        </p:nvSpPr>
        <p:spPr>
          <a:xfrm>
            <a:off x="892169" y="1821929"/>
            <a:ext cx="1419519" cy="469344"/>
          </a:xfrm>
          <a:prstGeom prst="round2DiagRect">
            <a:avLst>
              <a:gd name="adj1" fmla="val 37010"/>
              <a:gd name="adj2" fmla="val 0"/>
            </a:avLst>
          </a:prstGeom>
          <a:solidFill>
            <a:schemeClr val="bg2"/>
          </a:solidFill>
        </p:spPr>
        <p:txBody>
          <a:bodyPr wrap="none" lIns="72000" tIns="0" rIns="72000" bIns="0" rtlCol="0" anchor="ctr" anchorCtr="0">
            <a:spAutoFit/>
          </a:bodyPr>
          <a:lstStyle/>
          <a:p>
            <a:r>
              <a:rPr lang="en-US" sz="2400" b="1" dirty="0">
                <a:solidFill>
                  <a:schemeClr val="bg1"/>
                </a:solidFill>
              </a:rPr>
              <a:t>Net Sales</a:t>
            </a:r>
          </a:p>
        </p:txBody>
      </p:sp>
      <p:sp>
        <p:nvSpPr>
          <p:cNvPr id="10" name="Tekstvak 6">
            <a:extLst>
              <a:ext uri="{FF2B5EF4-FFF2-40B4-BE49-F238E27FC236}">
                <a16:creationId xmlns:a16="http://schemas.microsoft.com/office/drawing/2014/main" id="{46AE230A-0DF9-4939-322A-AE1EC0BF87F5}"/>
              </a:ext>
            </a:extLst>
          </p:cNvPr>
          <p:cNvSpPr txBox="1"/>
          <p:nvPr/>
        </p:nvSpPr>
        <p:spPr>
          <a:xfrm>
            <a:off x="892169" y="4097385"/>
            <a:ext cx="1752309" cy="469344"/>
          </a:xfrm>
          <a:prstGeom prst="round2DiagRect">
            <a:avLst>
              <a:gd name="adj1" fmla="val 37010"/>
              <a:gd name="adj2" fmla="val 0"/>
            </a:avLst>
          </a:prstGeom>
          <a:solidFill>
            <a:schemeClr val="accent1"/>
          </a:solidFill>
        </p:spPr>
        <p:txBody>
          <a:bodyPr wrap="none" lIns="72000" tIns="0" rIns="72000" bIns="0" rtlCol="0" anchor="ctr" anchorCtr="0">
            <a:spAutoFit/>
          </a:bodyPr>
          <a:lstStyle/>
          <a:p>
            <a:r>
              <a:rPr lang="en-US" sz="2400" b="1" dirty="0">
                <a:solidFill>
                  <a:schemeClr val="bg1"/>
                </a:solidFill>
              </a:rPr>
              <a:t>Adj. EBITDA</a:t>
            </a:r>
          </a:p>
        </p:txBody>
      </p:sp>
      <p:sp>
        <p:nvSpPr>
          <p:cNvPr id="11" name="Text Placeholder 2">
            <a:extLst>
              <a:ext uri="{FF2B5EF4-FFF2-40B4-BE49-F238E27FC236}">
                <a16:creationId xmlns:a16="http://schemas.microsoft.com/office/drawing/2014/main" id="{51EB99F0-22C6-1976-64B8-DC033496DAD9}"/>
              </a:ext>
            </a:extLst>
          </p:cNvPr>
          <p:cNvSpPr txBox="1">
            <a:spLocks/>
          </p:cNvSpPr>
          <p:nvPr/>
        </p:nvSpPr>
        <p:spPr>
          <a:xfrm>
            <a:off x="515938" y="465138"/>
            <a:ext cx="11125200" cy="368300"/>
          </a:xfrm>
          <a:prstGeom prst="rect">
            <a:avLst/>
          </a:prstGeom>
          <a:ln>
            <a:noFill/>
          </a:ln>
        </p:spPr>
        <p:txBody>
          <a:bodyPr/>
          <a:lstStyle>
            <a:lvl1pPr marL="0" indent="0" algn="l" defTabSz="914400" rtl="0" eaLnBrk="1" latinLnBrk="0" hangingPunct="1">
              <a:lnSpc>
                <a:spcPct val="90000"/>
              </a:lnSpc>
              <a:spcBef>
                <a:spcPts val="1000"/>
              </a:spcBef>
              <a:buClr>
                <a:schemeClr val="accent1"/>
              </a:buClr>
              <a:buFont typeface="Arial" panose="020B0604020202020204" pitchFamily="34" charset="0"/>
              <a:buNone/>
              <a:defRPr sz="1800" kern="1200">
                <a:solidFill>
                  <a:schemeClr val="tx1"/>
                </a:solidFill>
                <a:latin typeface="+mn-lt"/>
                <a:ea typeface="+mn-ea"/>
                <a:cs typeface="+mn-cs"/>
              </a:defRPr>
            </a:lvl1pPr>
            <a:lvl2pPr marL="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432000" indent="-228600" algn="l" defTabSz="914400" rtl="0" eaLnBrk="1" latinLnBrk="0" hangingPunct="1">
              <a:lnSpc>
                <a:spcPct val="90000"/>
              </a:lnSpc>
              <a:spcBef>
                <a:spcPts val="500"/>
              </a:spcBef>
              <a:buClr>
                <a:schemeClr val="accent1"/>
              </a:buClr>
              <a:buFont typeface="Arial" panose="020B0604020202020204" pitchFamily="34" charset="0"/>
              <a:buChar char="•"/>
              <a:defRPr sz="1400" kern="1200">
                <a:solidFill>
                  <a:schemeClr val="tx1"/>
                </a:solidFill>
                <a:latin typeface="+mn-lt"/>
                <a:ea typeface="+mn-ea"/>
                <a:cs typeface="+mn-cs"/>
              </a:defRPr>
            </a:lvl3pPr>
            <a:lvl4pPr marL="684000" indent="-228600" algn="l" defTabSz="914400" rtl="0" eaLnBrk="1" latinLnBrk="0" hangingPunct="1">
              <a:lnSpc>
                <a:spcPct val="90000"/>
              </a:lnSpc>
              <a:spcBef>
                <a:spcPts val="500"/>
              </a:spcBef>
              <a:buClr>
                <a:schemeClr val="accent1"/>
              </a:buClr>
              <a:buFont typeface="Arial" panose="020B0604020202020204" pitchFamily="34" charset="0"/>
              <a:buChar char="•"/>
              <a:defRPr sz="1400" kern="1200">
                <a:solidFill>
                  <a:schemeClr val="tx1"/>
                </a:solidFill>
                <a:latin typeface="+mn-lt"/>
                <a:ea typeface="+mn-ea"/>
                <a:cs typeface="+mn-cs"/>
              </a:defRPr>
            </a:lvl4pPr>
            <a:lvl5pPr marL="936000" indent="-228600" algn="l" defTabSz="914400" rtl="0" eaLnBrk="1" latinLnBrk="0" hangingPunct="1">
              <a:lnSpc>
                <a:spcPct val="90000"/>
              </a:lnSpc>
              <a:spcBef>
                <a:spcPts val="500"/>
              </a:spcBef>
              <a:spcAft>
                <a:spcPts val="0"/>
              </a:spcAft>
              <a:buClr>
                <a:schemeClr val="accent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dirty="0">
                <a:solidFill>
                  <a:schemeClr val="tx2"/>
                </a:solidFill>
              </a:rPr>
              <a:t>Outlook.</a:t>
            </a:r>
          </a:p>
        </p:txBody>
      </p:sp>
    </p:spTree>
    <p:extLst>
      <p:ext uri="{BB962C8B-B14F-4D97-AF65-F5344CB8AC3E}">
        <p14:creationId xmlns:p14="http://schemas.microsoft.com/office/powerpoint/2010/main" val="3997841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BBE303-25AF-B575-004D-93B3C8448DB2}"/>
              </a:ext>
            </a:extLst>
          </p:cNvPr>
          <p:cNvSpPr>
            <a:spLocks noGrp="1"/>
          </p:cNvSpPr>
          <p:nvPr>
            <p:ph type="body" sz="quarter" idx="14"/>
          </p:nvPr>
        </p:nvSpPr>
        <p:spPr/>
        <p:txBody>
          <a:bodyPr/>
          <a:lstStyle/>
          <a:p>
            <a:endParaRPr lang="en-GB"/>
          </a:p>
        </p:txBody>
      </p:sp>
      <p:sp>
        <p:nvSpPr>
          <p:cNvPr id="3" name="Text Placeholder 2">
            <a:extLst>
              <a:ext uri="{FF2B5EF4-FFF2-40B4-BE49-F238E27FC236}">
                <a16:creationId xmlns:a16="http://schemas.microsoft.com/office/drawing/2014/main" id="{F531ADFF-8896-1276-A880-C9BE48E350E7}"/>
              </a:ext>
            </a:extLst>
          </p:cNvPr>
          <p:cNvSpPr>
            <a:spLocks noGrp="1"/>
          </p:cNvSpPr>
          <p:nvPr>
            <p:ph type="body" sz="quarter" idx="13"/>
          </p:nvPr>
        </p:nvSpPr>
        <p:spPr/>
        <p:txBody>
          <a:bodyPr/>
          <a:lstStyle/>
          <a:p>
            <a:r>
              <a:rPr lang="en-GB" dirty="0"/>
              <a:t>Disclaimer.</a:t>
            </a:r>
          </a:p>
        </p:txBody>
      </p:sp>
      <p:sp>
        <p:nvSpPr>
          <p:cNvPr id="4" name="Text Placeholder 3">
            <a:extLst>
              <a:ext uri="{FF2B5EF4-FFF2-40B4-BE49-F238E27FC236}">
                <a16:creationId xmlns:a16="http://schemas.microsoft.com/office/drawing/2014/main" id="{DCC3C495-932E-7A90-E978-DCBBFE0C8059}"/>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D1798F61-86A3-E3F4-5653-9722AE122D08}"/>
              </a:ext>
            </a:extLst>
          </p:cNvPr>
          <p:cNvSpPr>
            <a:spLocks noGrp="1"/>
          </p:cNvSpPr>
          <p:nvPr>
            <p:ph type="body" sz="quarter" idx="17"/>
          </p:nvPr>
        </p:nvSpPr>
        <p:spPr/>
        <p:txBody>
          <a:bodyPr/>
          <a:lstStyle/>
          <a:p>
            <a:endParaRPr lang="en-GB"/>
          </a:p>
        </p:txBody>
      </p:sp>
      <p:sp>
        <p:nvSpPr>
          <p:cNvPr id="6" name="Text Placeholder 5">
            <a:extLst>
              <a:ext uri="{FF2B5EF4-FFF2-40B4-BE49-F238E27FC236}">
                <a16:creationId xmlns:a16="http://schemas.microsoft.com/office/drawing/2014/main" id="{77F5F6EB-346F-B1AC-3F0C-E3694B7E3B5E}"/>
              </a:ext>
            </a:extLst>
          </p:cNvPr>
          <p:cNvSpPr>
            <a:spLocks noGrp="1"/>
          </p:cNvSpPr>
          <p:nvPr>
            <p:ph type="body" sz="quarter" idx="18"/>
          </p:nvPr>
        </p:nvSpPr>
        <p:spPr/>
        <p:txBody>
          <a:bodyPr/>
          <a:lstStyle/>
          <a:p>
            <a:endParaRPr lang="en-GB"/>
          </a:p>
        </p:txBody>
      </p:sp>
      <p:sp>
        <p:nvSpPr>
          <p:cNvPr id="11" name="Content Placeholder 1">
            <a:extLst>
              <a:ext uri="{FF2B5EF4-FFF2-40B4-BE49-F238E27FC236}">
                <a16:creationId xmlns:a16="http://schemas.microsoft.com/office/drawing/2014/main" id="{69274AF5-20FF-DC83-4FA8-3A2D962CC45C}"/>
              </a:ext>
            </a:extLst>
          </p:cNvPr>
          <p:cNvSpPr txBox="1">
            <a:spLocks/>
          </p:cNvSpPr>
          <p:nvPr/>
        </p:nvSpPr>
        <p:spPr>
          <a:xfrm>
            <a:off x="459729" y="1317577"/>
            <a:ext cx="11272542" cy="5241827"/>
          </a:xfrm>
          <a:prstGeom prst="rect">
            <a:avLst/>
          </a:prstGeom>
        </p:spPr>
        <p:txBody>
          <a:bodyPr numCol="1">
            <a:noAutofit/>
          </a:bodyPr>
          <a:lstStyle>
            <a:lvl1pPr marL="0" indent="0" algn="l" defTabSz="914400" rtl="0" eaLnBrk="1" latinLnBrk="0" hangingPunct="1">
              <a:lnSpc>
                <a:spcPct val="90000"/>
              </a:lnSpc>
              <a:spcBef>
                <a:spcPts val="1000"/>
              </a:spcBef>
              <a:buClr>
                <a:schemeClr val="accent1"/>
              </a:buClr>
              <a:buFont typeface="Arial" panose="020B0604020202020204" pitchFamily="34" charset="0"/>
              <a:buNone/>
              <a:defRPr sz="1800" kern="1200">
                <a:solidFill>
                  <a:schemeClr val="tx1"/>
                </a:solidFill>
                <a:latin typeface="+mn-lt"/>
                <a:ea typeface="+mn-ea"/>
                <a:cs typeface="+mn-cs"/>
              </a:defRPr>
            </a:lvl1pPr>
            <a:lvl2pPr marL="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432000" indent="-228600" algn="l" defTabSz="914400" rtl="0" eaLnBrk="1" latinLnBrk="0" hangingPunct="1">
              <a:lnSpc>
                <a:spcPct val="90000"/>
              </a:lnSpc>
              <a:spcBef>
                <a:spcPts val="500"/>
              </a:spcBef>
              <a:buClr>
                <a:schemeClr val="accent1"/>
              </a:buClr>
              <a:buFont typeface="Arial" panose="020B0604020202020204" pitchFamily="34" charset="0"/>
              <a:buChar char="•"/>
              <a:defRPr sz="1400" kern="1200">
                <a:solidFill>
                  <a:schemeClr val="tx1"/>
                </a:solidFill>
                <a:latin typeface="+mn-lt"/>
                <a:ea typeface="+mn-ea"/>
                <a:cs typeface="+mn-cs"/>
              </a:defRPr>
            </a:lvl3pPr>
            <a:lvl4pPr marL="684000" indent="-228600" algn="l" defTabSz="914400" rtl="0" eaLnBrk="1" latinLnBrk="0" hangingPunct="1">
              <a:lnSpc>
                <a:spcPct val="90000"/>
              </a:lnSpc>
              <a:spcBef>
                <a:spcPts val="500"/>
              </a:spcBef>
              <a:buClr>
                <a:schemeClr val="accent1"/>
              </a:buClr>
              <a:buFont typeface="Arial" panose="020B0604020202020204" pitchFamily="34" charset="0"/>
              <a:buChar char="•"/>
              <a:defRPr sz="1400" kern="1200">
                <a:solidFill>
                  <a:schemeClr val="tx1"/>
                </a:solidFill>
                <a:latin typeface="+mn-lt"/>
                <a:ea typeface="+mn-ea"/>
                <a:cs typeface="+mn-cs"/>
              </a:defRPr>
            </a:lvl4pPr>
            <a:lvl5pPr marL="936000" indent="-228600" algn="l" defTabSz="914400" rtl="0" eaLnBrk="1" latinLnBrk="0" hangingPunct="1">
              <a:lnSpc>
                <a:spcPct val="90000"/>
              </a:lnSpc>
              <a:spcBef>
                <a:spcPts val="500"/>
              </a:spcBef>
              <a:spcAft>
                <a:spcPts val="0"/>
              </a:spcAft>
              <a:buClr>
                <a:schemeClr val="accent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nl-BE" sz="1200" dirty="0"/>
              <a:t>Today’s </a:t>
            </a:r>
            <a:r>
              <a:rPr lang="nl-BE" sz="1200" dirty="0" err="1"/>
              <a:t>presentation</a:t>
            </a:r>
            <a:r>
              <a:rPr lang="nl-BE" sz="1200" dirty="0"/>
              <a:t> </a:t>
            </a:r>
            <a:r>
              <a:rPr lang="nl-BE" sz="1200" dirty="0" err="1"/>
              <a:t>includes</a:t>
            </a:r>
            <a:r>
              <a:rPr lang="nl-BE" sz="1200" dirty="0"/>
              <a:t> forward-</a:t>
            </a:r>
            <a:r>
              <a:rPr lang="nl-BE" sz="1200" dirty="0" err="1"/>
              <a:t>looking</a:t>
            </a:r>
            <a:r>
              <a:rPr lang="nl-BE" sz="1200" dirty="0"/>
              <a:t> statements </a:t>
            </a:r>
            <a:r>
              <a:rPr lang="nl-BE" sz="1200" dirty="0" err="1"/>
              <a:t>that</a:t>
            </a:r>
            <a:r>
              <a:rPr lang="nl-BE" sz="1200" dirty="0"/>
              <a:t> </a:t>
            </a:r>
            <a:r>
              <a:rPr lang="nl-BE" sz="1200" dirty="0" err="1"/>
              <a:t>reflect</a:t>
            </a:r>
            <a:r>
              <a:rPr lang="nl-BE" sz="1200" dirty="0"/>
              <a:t> Greenyard </a:t>
            </a:r>
            <a:r>
              <a:rPr lang="nl-BE" sz="1200" dirty="0" err="1"/>
              <a:t>NV’s</a:t>
            </a:r>
            <a:r>
              <a:rPr lang="nl-BE" sz="1200" dirty="0"/>
              <a:t> </a:t>
            </a:r>
            <a:r>
              <a:rPr lang="nl-BE" sz="1200" dirty="0" err="1"/>
              <a:t>current</a:t>
            </a:r>
            <a:r>
              <a:rPr lang="nl-BE" sz="1200" dirty="0"/>
              <a:t> views </a:t>
            </a:r>
            <a:r>
              <a:rPr lang="nl-BE" sz="1200" dirty="0" err="1"/>
              <a:t>with</a:t>
            </a:r>
            <a:r>
              <a:rPr lang="nl-BE" sz="1200" dirty="0"/>
              <a:t> respect </a:t>
            </a:r>
            <a:r>
              <a:rPr lang="nl-BE" sz="1200" dirty="0" err="1"/>
              <a:t>to</a:t>
            </a:r>
            <a:r>
              <a:rPr lang="nl-BE" sz="1200" dirty="0"/>
              <a:t> </a:t>
            </a:r>
            <a:r>
              <a:rPr lang="nl-BE" sz="1200" dirty="0" err="1"/>
              <a:t>future</a:t>
            </a:r>
            <a:r>
              <a:rPr lang="nl-BE" sz="1200" dirty="0"/>
              <a:t> events, financial performance, </a:t>
            </a:r>
            <a:r>
              <a:rPr lang="nl-BE" sz="1200" dirty="0" err="1"/>
              <a:t>expected</a:t>
            </a:r>
            <a:r>
              <a:rPr lang="nl-BE" sz="1200" dirty="0"/>
              <a:t> </a:t>
            </a:r>
            <a:r>
              <a:rPr lang="nl-BE" sz="1200" dirty="0" err="1"/>
              <a:t>synergies</a:t>
            </a:r>
            <a:r>
              <a:rPr lang="nl-BE" sz="1200" dirty="0"/>
              <a:t> </a:t>
            </a:r>
            <a:r>
              <a:rPr lang="nl-BE" sz="1200" dirty="0" err="1"/>
              <a:t>and</a:t>
            </a:r>
            <a:r>
              <a:rPr lang="nl-BE" sz="1200" dirty="0"/>
              <a:t> </a:t>
            </a:r>
            <a:r>
              <a:rPr lang="nl-BE" sz="1200" dirty="0" err="1"/>
              <a:t>industry</a:t>
            </a:r>
            <a:r>
              <a:rPr lang="nl-BE" sz="1200" dirty="0"/>
              <a:t> </a:t>
            </a:r>
            <a:r>
              <a:rPr lang="nl-BE" sz="1200" dirty="0" err="1"/>
              <a:t>conditions</a:t>
            </a:r>
            <a:r>
              <a:rPr lang="nl-BE" sz="1200" dirty="0"/>
              <a:t>. These statements are </a:t>
            </a:r>
            <a:r>
              <a:rPr lang="nl-BE" sz="1200" dirty="0" err="1"/>
              <a:t>not</a:t>
            </a:r>
            <a:r>
              <a:rPr lang="nl-BE" sz="1200" dirty="0"/>
              <a:t> statements of </a:t>
            </a:r>
            <a:r>
              <a:rPr lang="nl-BE" sz="1200" dirty="0" err="1"/>
              <a:t>historical</a:t>
            </a:r>
            <a:r>
              <a:rPr lang="nl-BE" sz="1200" dirty="0"/>
              <a:t> </a:t>
            </a:r>
            <a:r>
              <a:rPr lang="nl-BE" sz="1200" dirty="0" err="1"/>
              <a:t>fact</a:t>
            </a:r>
            <a:r>
              <a:rPr lang="nl-BE" sz="1200" dirty="0"/>
              <a:t>. The </a:t>
            </a:r>
            <a:r>
              <a:rPr lang="nl-BE" sz="1200" dirty="0" err="1"/>
              <a:t>words</a:t>
            </a:r>
            <a:r>
              <a:rPr lang="nl-BE" sz="1200" dirty="0"/>
              <a:t> “</a:t>
            </a:r>
            <a:r>
              <a:rPr lang="nl-BE" sz="1200" dirty="0" err="1"/>
              <a:t>believe</a:t>
            </a:r>
            <a:r>
              <a:rPr lang="nl-BE" sz="1200" dirty="0"/>
              <a:t>”, “</a:t>
            </a:r>
            <a:r>
              <a:rPr lang="nl-BE" sz="1200" dirty="0" err="1"/>
              <a:t>may</a:t>
            </a:r>
            <a:r>
              <a:rPr lang="nl-BE" sz="1200" dirty="0"/>
              <a:t>”, “</a:t>
            </a:r>
            <a:r>
              <a:rPr lang="nl-BE" sz="1200" dirty="0" err="1"/>
              <a:t>could</a:t>
            </a:r>
            <a:r>
              <a:rPr lang="nl-BE" sz="1200" dirty="0"/>
              <a:t>”, “</a:t>
            </a:r>
            <a:r>
              <a:rPr lang="nl-BE" sz="1200" dirty="0" err="1"/>
              <a:t>will</a:t>
            </a:r>
            <a:r>
              <a:rPr lang="nl-BE" sz="1200" dirty="0"/>
              <a:t>”, “</a:t>
            </a:r>
            <a:r>
              <a:rPr lang="nl-BE" sz="1200" dirty="0" err="1"/>
              <a:t>should</a:t>
            </a:r>
            <a:r>
              <a:rPr lang="nl-BE" sz="1200" dirty="0"/>
              <a:t>”, “</a:t>
            </a:r>
            <a:r>
              <a:rPr lang="nl-BE" sz="1200" dirty="0" err="1"/>
              <a:t>would</a:t>
            </a:r>
            <a:r>
              <a:rPr lang="nl-BE" sz="1200" dirty="0"/>
              <a:t>”, “</a:t>
            </a:r>
            <a:r>
              <a:rPr lang="nl-BE" sz="1200" dirty="0" err="1"/>
              <a:t>anticipate</a:t>
            </a:r>
            <a:r>
              <a:rPr lang="nl-BE" sz="1200" dirty="0"/>
              <a:t>”, “</a:t>
            </a:r>
            <a:r>
              <a:rPr lang="nl-BE" sz="1200" dirty="0" err="1"/>
              <a:t>estimate</a:t>
            </a:r>
            <a:r>
              <a:rPr lang="nl-BE" sz="1200" dirty="0"/>
              <a:t>”, “</a:t>
            </a:r>
            <a:r>
              <a:rPr lang="nl-BE" sz="1200" dirty="0" err="1"/>
              <a:t>expect</a:t>
            </a:r>
            <a:r>
              <a:rPr lang="nl-BE" sz="1200" dirty="0"/>
              <a:t>”, “</a:t>
            </a:r>
            <a:r>
              <a:rPr lang="nl-BE" sz="1200" dirty="0" err="1"/>
              <a:t>intend</a:t>
            </a:r>
            <a:r>
              <a:rPr lang="nl-BE" sz="1200" dirty="0"/>
              <a:t>”, “</a:t>
            </a:r>
            <a:r>
              <a:rPr lang="nl-BE" sz="1200" dirty="0" err="1"/>
              <a:t>objective</a:t>
            </a:r>
            <a:r>
              <a:rPr lang="nl-BE" sz="1200" dirty="0"/>
              <a:t>”, “</a:t>
            </a:r>
            <a:r>
              <a:rPr lang="nl-BE" sz="1200" dirty="0" err="1"/>
              <a:t>seek</a:t>
            </a:r>
            <a:r>
              <a:rPr lang="nl-BE" sz="1200" dirty="0"/>
              <a:t>”, “</a:t>
            </a:r>
            <a:r>
              <a:rPr lang="nl-BE" sz="1200" dirty="0" err="1"/>
              <a:t>strive</a:t>
            </a:r>
            <a:r>
              <a:rPr lang="nl-BE" sz="1200" dirty="0"/>
              <a:t>”, “target” or </a:t>
            </a:r>
            <a:r>
              <a:rPr lang="nl-BE" sz="1200" dirty="0" err="1"/>
              <a:t>similar</a:t>
            </a:r>
            <a:r>
              <a:rPr lang="nl-BE" sz="1200" dirty="0"/>
              <a:t> </a:t>
            </a:r>
            <a:r>
              <a:rPr lang="nl-BE" sz="1200" dirty="0" err="1"/>
              <a:t>words</a:t>
            </a:r>
            <a:r>
              <a:rPr lang="nl-BE" sz="1200" dirty="0"/>
              <a:t>, or </a:t>
            </a:r>
            <a:r>
              <a:rPr lang="nl-BE" sz="1200" dirty="0" err="1"/>
              <a:t>the</a:t>
            </a:r>
            <a:r>
              <a:rPr lang="nl-BE" sz="1200" dirty="0"/>
              <a:t> </a:t>
            </a:r>
            <a:r>
              <a:rPr lang="nl-BE" sz="1200" dirty="0" err="1"/>
              <a:t>negative</a:t>
            </a:r>
            <a:r>
              <a:rPr lang="nl-BE" sz="1200" dirty="0"/>
              <a:t> of these </a:t>
            </a:r>
            <a:r>
              <a:rPr lang="nl-BE" sz="1200" dirty="0" err="1"/>
              <a:t>words</a:t>
            </a:r>
            <a:r>
              <a:rPr lang="nl-BE" sz="1200" dirty="0"/>
              <a:t>, </a:t>
            </a:r>
            <a:r>
              <a:rPr lang="nl-BE" sz="1200" dirty="0" err="1"/>
              <a:t>identify</a:t>
            </a:r>
            <a:r>
              <a:rPr lang="nl-BE" sz="1200" dirty="0"/>
              <a:t> forward-</a:t>
            </a:r>
            <a:r>
              <a:rPr lang="nl-BE" sz="1200" dirty="0" err="1"/>
              <a:t>looking</a:t>
            </a:r>
            <a:r>
              <a:rPr lang="nl-BE" sz="1200" dirty="0"/>
              <a:t> statements. The </a:t>
            </a:r>
            <a:r>
              <a:rPr lang="nl-BE" sz="1200" dirty="0" err="1"/>
              <a:t>inclusion</a:t>
            </a:r>
            <a:r>
              <a:rPr lang="nl-BE" sz="1200" dirty="0"/>
              <a:t> of </a:t>
            </a:r>
            <a:r>
              <a:rPr lang="nl-BE" sz="1200" dirty="0" err="1"/>
              <a:t>this</a:t>
            </a:r>
            <a:r>
              <a:rPr lang="nl-BE" sz="1200" dirty="0"/>
              <a:t> forward-</a:t>
            </a:r>
            <a:r>
              <a:rPr lang="nl-BE" sz="1200" dirty="0" err="1"/>
              <a:t>looking</a:t>
            </a:r>
            <a:r>
              <a:rPr lang="nl-BE" sz="1200" dirty="0"/>
              <a:t> information </a:t>
            </a:r>
            <a:r>
              <a:rPr lang="nl-BE" sz="1200" dirty="0" err="1"/>
              <a:t>should</a:t>
            </a:r>
            <a:r>
              <a:rPr lang="nl-BE" sz="1200" dirty="0"/>
              <a:t> </a:t>
            </a:r>
            <a:r>
              <a:rPr lang="nl-BE" sz="1200" dirty="0" err="1"/>
              <a:t>not</a:t>
            </a:r>
            <a:r>
              <a:rPr lang="nl-BE" sz="1200" dirty="0"/>
              <a:t> </a:t>
            </a:r>
            <a:r>
              <a:rPr lang="nl-BE" sz="1200" dirty="0" err="1"/>
              <a:t>be</a:t>
            </a:r>
            <a:r>
              <a:rPr lang="nl-BE" sz="1200" dirty="0"/>
              <a:t> </a:t>
            </a:r>
            <a:r>
              <a:rPr lang="nl-BE" sz="1200" dirty="0" err="1"/>
              <a:t>regarded</a:t>
            </a:r>
            <a:r>
              <a:rPr lang="nl-BE" sz="1200" dirty="0"/>
              <a:t> as a </a:t>
            </a:r>
            <a:r>
              <a:rPr lang="nl-BE" sz="1200" dirty="0" err="1"/>
              <a:t>representation</a:t>
            </a:r>
            <a:r>
              <a:rPr lang="nl-BE" sz="1200" dirty="0"/>
              <a:t> by </a:t>
            </a:r>
            <a:r>
              <a:rPr lang="nl-BE" sz="1200" dirty="0" err="1"/>
              <a:t>us</a:t>
            </a:r>
            <a:r>
              <a:rPr lang="nl-BE" sz="1200" dirty="0"/>
              <a:t> or </a:t>
            </a:r>
            <a:r>
              <a:rPr lang="nl-BE" sz="1200" dirty="0" err="1"/>
              <a:t>any</a:t>
            </a:r>
            <a:r>
              <a:rPr lang="nl-BE" sz="1200" dirty="0"/>
              <a:t> </a:t>
            </a:r>
            <a:r>
              <a:rPr lang="nl-BE" sz="1200" dirty="0" err="1"/>
              <a:t>other</a:t>
            </a:r>
            <a:r>
              <a:rPr lang="nl-BE" sz="1200" dirty="0"/>
              <a:t> person </a:t>
            </a:r>
            <a:r>
              <a:rPr lang="nl-BE" sz="1200" dirty="0" err="1"/>
              <a:t>that</a:t>
            </a:r>
            <a:r>
              <a:rPr lang="nl-BE" sz="1200" dirty="0"/>
              <a:t> </a:t>
            </a:r>
            <a:r>
              <a:rPr lang="nl-BE" sz="1200" dirty="0" err="1"/>
              <a:t>the</a:t>
            </a:r>
            <a:r>
              <a:rPr lang="nl-BE" sz="1200" dirty="0"/>
              <a:t> </a:t>
            </a:r>
            <a:r>
              <a:rPr lang="nl-BE" sz="1200" dirty="0" err="1"/>
              <a:t>future</a:t>
            </a:r>
            <a:r>
              <a:rPr lang="nl-BE" sz="1200" dirty="0"/>
              <a:t> </a:t>
            </a:r>
            <a:r>
              <a:rPr lang="nl-BE" sz="1200" dirty="0" err="1"/>
              <a:t>plans</a:t>
            </a:r>
            <a:r>
              <a:rPr lang="nl-BE" sz="1200" dirty="0"/>
              <a:t>, </a:t>
            </a:r>
            <a:r>
              <a:rPr lang="nl-BE" sz="1200" dirty="0" err="1"/>
              <a:t>estimates</a:t>
            </a:r>
            <a:r>
              <a:rPr lang="nl-BE" sz="1200" dirty="0"/>
              <a:t> or </a:t>
            </a:r>
            <a:r>
              <a:rPr lang="nl-BE" sz="1200" dirty="0" err="1"/>
              <a:t>expectations</a:t>
            </a:r>
            <a:r>
              <a:rPr lang="nl-BE" sz="1200" dirty="0"/>
              <a:t> </a:t>
            </a:r>
            <a:r>
              <a:rPr lang="nl-BE" sz="1200" dirty="0" err="1"/>
              <a:t>contemplated</a:t>
            </a:r>
            <a:r>
              <a:rPr lang="nl-BE" sz="1200" dirty="0"/>
              <a:t> by </a:t>
            </a:r>
            <a:r>
              <a:rPr lang="nl-BE" sz="1200" dirty="0" err="1"/>
              <a:t>us</a:t>
            </a:r>
            <a:r>
              <a:rPr lang="nl-BE" sz="1200" dirty="0"/>
              <a:t> </a:t>
            </a:r>
            <a:r>
              <a:rPr lang="nl-BE" sz="1200" dirty="0" err="1"/>
              <a:t>will</a:t>
            </a:r>
            <a:r>
              <a:rPr lang="nl-BE" sz="1200" dirty="0"/>
              <a:t> </a:t>
            </a:r>
            <a:r>
              <a:rPr lang="nl-BE" sz="1200" dirty="0" err="1"/>
              <a:t>be</a:t>
            </a:r>
            <a:r>
              <a:rPr lang="nl-BE" sz="1200" dirty="0"/>
              <a:t> </a:t>
            </a:r>
            <a:r>
              <a:rPr lang="nl-BE" sz="1200" dirty="0" err="1"/>
              <a:t>achieved</a:t>
            </a:r>
            <a:r>
              <a:rPr lang="nl-BE" sz="1200" dirty="0"/>
              <a:t>. </a:t>
            </a:r>
          </a:p>
          <a:p>
            <a:pPr algn="just"/>
            <a:r>
              <a:rPr lang="nl-BE" sz="1200" dirty="0"/>
              <a:t>These forward-</a:t>
            </a:r>
            <a:r>
              <a:rPr lang="nl-BE" sz="1200" dirty="0" err="1"/>
              <a:t>looking</a:t>
            </a:r>
            <a:r>
              <a:rPr lang="nl-BE" sz="1200" dirty="0"/>
              <a:t> statements are subject </a:t>
            </a:r>
            <a:r>
              <a:rPr lang="nl-BE" sz="1200" dirty="0" err="1"/>
              <a:t>to</a:t>
            </a:r>
            <a:r>
              <a:rPr lang="nl-BE" sz="1200" dirty="0"/>
              <a:t> </a:t>
            </a:r>
            <a:r>
              <a:rPr lang="nl-BE" sz="1200" dirty="0" err="1"/>
              <a:t>various</a:t>
            </a:r>
            <a:r>
              <a:rPr lang="nl-BE" sz="1200" dirty="0"/>
              <a:t> </a:t>
            </a:r>
            <a:r>
              <a:rPr lang="nl-BE" sz="1200" dirty="0" err="1"/>
              <a:t>risks</a:t>
            </a:r>
            <a:r>
              <a:rPr lang="nl-BE" sz="1200" dirty="0"/>
              <a:t> </a:t>
            </a:r>
            <a:r>
              <a:rPr lang="nl-BE" sz="1200" dirty="0" err="1"/>
              <a:t>and</a:t>
            </a:r>
            <a:r>
              <a:rPr lang="nl-BE" sz="1200" dirty="0"/>
              <a:t> </a:t>
            </a:r>
            <a:r>
              <a:rPr lang="nl-BE" sz="1200" dirty="0" err="1"/>
              <a:t>uncertainties</a:t>
            </a:r>
            <a:r>
              <a:rPr lang="nl-BE" sz="1200" dirty="0"/>
              <a:t> </a:t>
            </a:r>
            <a:r>
              <a:rPr lang="nl-BE" sz="1200" dirty="0" err="1"/>
              <a:t>that</a:t>
            </a:r>
            <a:r>
              <a:rPr lang="nl-BE" sz="1200" dirty="0"/>
              <a:t> </a:t>
            </a:r>
            <a:r>
              <a:rPr lang="nl-BE" sz="1200" dirty="0" err="1"/>
              <a:t>may</a:t>
            </a:r>
            <a:r>
              <a:rPr lang="nl-BE" sz="1200" dirty="0"/>
              <a:t> </a:t>
            </a:r>
            <a:r>
              <a:rPr lang="nl-BE" sz="1200" dirty="0" err="1"/>
              <a:t>cause</a:t>
            </a:r>
            <a:r>
              <a:rPr lang="nl-BE" sz="1200" dirty="0"/>
              <a:t> </a:t>
            </a:r>
            <a:r>
              <a:rPr lang="nl-BE" sz="1200" dirty="0" err="1"/>
              <a:t>actual</a:t>
            </a:r>
            <a:r>
              <a:rPr lang="nl-BE" sz="1200" dirty="0"/>
              <a:t> </a:t>
            </a:r>
            <a:r>
              <a:rPr lang="nl-BE" sz="1200" dirty="0" err="1"/>
              <a:t>results</a:t>
            </a:r>
            <a:r>
              <a:rPr lang="nl-BE" sz="1200" dirty="0"/>
              <a:t> </a:t>
            </a:r>
            <a:r>
              <a:rPr lang="nl-BE" sz="1200" dirty="0" err="1"/>
              <a:t>to</a:t>
            </a:r>
            <a:r>
              <a:rPr lang="nl-BE" sz="1200" dirty="0"/>
              <a:t> </a:t>
            </a:r>
            <a:r>
              <a:rPr lang="nl-BE" sz="1200" dirty="0" err="1"/>
              <a:t>differ</a:t>
            </a:r>
            <a:r>
              <a:rPr lang="nl-BE" sz="1200" dirty="0"/>
              <a:t> </a:t>
            </a:r>
            <a:r>
              <a:rPr lang="nl-BE" sz="1200" dirty="0" err="1"/>
              <a:t>materially</a:t>
            </a:r>
            <a:r>
              <a:rPr lang="nl-BE" sz="1200" dirty="0"/>
              <a:t> </a:t>
            </a:r>
            <a:r>
              <a:rPr lang="nl-BE" sz="1200" dirty="0" err="1"/>
              <a:t>from</a:t>
            </a:r>
            <a:r>
              <a:rPr lang="nl-BE" sz="1200" dirty="0"/>
              <a:t> </a:t>
            </a:r>
            <a:r>
              <a:rPr lang="nl-BE" sz="1200" dirty="0" err="1"/>
              <a:t>those</a:t>
            </a:r>
            <a:r>
              <a:rPr lang="nl-BE" sz="1200" dirty="0"/>
              <a:t> </a:t>
            </a:r>
            <a:r>
              <a:rPr lang="nl-BE" sz="1200" dirty="0" err="1"/>
              <a:t>expressed</a:t>
            </a:r>
            <a:r>
              <a:rPr lang="nl-BE" sz="1200" dirty="0"/>
              <a:t> or </a:t>
            </a:r>
            <a:r>
              <a:rPr lang="nl-BE" sz="1200" dirty="0" err="1"/>
              <a:t>implied</a:t>
            </a:r>
            <a:r>
              <a:rPr lang="nl-BE" sz="1200" dirty="0"/>
              <a:t> statements. Greenyard NV has </a:t>
            </a:r>
            <a:r>
              <a:rPr lang="nl-BE" sz="1200" dirty="0" err="1"/>
              <a:t>provided</a:t>
            </a:r>
            <a:r>
              <a:rPr lang="nl-BE" sz="1200" dirty="0"/>
              <a:t> </a:t>
            </a:r>
            <a:r>
              <a:rPr lang="nl-BE" sz="1200" dirty="0" err="1"/>
              <a:t>additional</a:t>
            </a:r>
            <a:r>
              <a:rPr lang="nl-BE" sz="1200" dirty="0"/>
              <a:t> information in </a:t>
            </a:r>
            <a:r>
              <a:rPr lang="nl-BE" sz="1200" dirty="0" err="1"/>
              <a:t>its</a:t>
            </a:r>
            <a:r>
              <a:rPr lang="nl-BE" sz="1200" dirty="0"/>
              <a:t> recent </a:t>
            </a:r>
            <a:r>
              <a:rPr lang="nl-BE" sz="1200" dirty="0" err="1"/>
              <a:t>reports</a:t>
            </a:r>
            <a:r>
              <a:rPr lang="nl-BE" sz="1200" dirty="0"/>
              <a:t> </a:t>
            </a:r>
            <a:r>
              <a:rPr lang="nl-BE" sz="1200" dirty="0" err="1"/>
              <a:t>concerning</a:t>
            </a:r>
            <a:r>
              <a:rPr lang="nl-BE" sz="1200" dirty="0"/>
              <a:t> </a:t>
            </a:r>
            <a:r>
              <a:rPr lang="nl-BE" sz="1200" dirty="0" err="1"/>
              <a:t>certain</a:t>
            </a:r>
            <a:r>
              <a:rPr lang="nl-BE" sz="1200" dirty="0"/>
              <a:t> factors, </a:t>
            </a:r>
            <a:r>
              <a:rPr lang="nl-BE" sz="1200" dirty="0" err="1"/>
              <a:t>risks</a:t>
            </a:r>
            <a:r>
              <a:rPr lang="nl-BE" sz="1200" dirty="0"/>
              <a:t> </a:t>
            </a:r>
            <a:r>
              <a:rPr lang="nl-BE" sz="1200" dirty="0" err="1"/>
              <a:t>and</a:t>
            </a:r>
            <a:r>
              <a:rPr lang="nl-BE" sz="1200" dirty="0"/>
              <a:t> </a:t>
            </a:r>
            <a:r>
              <a:rPr lang="nl-BE" sz="1200" dirty="0" err="1"/>
              <a:t>uncertainties</a:t>
            </a:r>
            <a:r>
              <a:rPr lang="nl-BE" sz="1200" dirty="0"/>
              <a:t> </a:t>
            </a:r>
            <a:r>
              <a:rPr lang="nl-BE" sz="1200" dirty="0" err="1"/>
              <a:t>that</a:t>
            </a:r>
            <a:r>
              <a:rPr lang="nl-BE" sz="1200" dirty="0"/>
              <a:t> </a:t>
            </a:r>
            <a:r>
              <a:rPr lang="nl-BE" sz="1200" dirty="0" err="1"/>
              <a:t>could</a:t>
            </a:r>
            <a:r>
              <a:rPr lang="nl-BE" sz="1200" dirty="0"/>
              <a:t> </a:t>
            </a:r>
            <a:r>
              <a:rPr lang="nl-BE" sz="1200" dirty="0" err="1"/>
              <a:t>cuase</a:t>
            </a:r>
            <a:r>
              <a:rPr lang="nl-BE" sz="1200" dirty="0"/>
              <a:t> </a:t>
            </a:r>
            <a:r>
              <a:rPr lang="nl-BE" sz="1200" dirty="0" err="1"/>
              <a:t>actual</a:t>
            </a:r>
            <a:r>
              <a:rPr lang="nl-BE" sz="1200" dirty="0"/>
              <a:t> </a:t>
            </a:r>
            <a:r>
              <a:rPr lang="nl-BE" sz="1200" dirty="0" err="1"/>
              <a:t>results</a:t>
            </a:r>
            <a:r>
              <a:rPr lang="nl-BE" sz="1200" dirty="0"/>
              <a:t> </a:t>
            </a:r>
            <a:r>
              <a:rPr lang="nl-BE" sz="1200" dirty="0" err="1"/>
              <a:t>to</a:t>
            </a:r>
            <a:r>
              <a:rPr lang="nl-BE" sz="1200" dirty="0"/>
              <a:t> </a:t>
            </a:r>
            <a:r>
              <a:rPr lang="nl-BE" sz="1200" dirty="0" err="1"/>
              <a:t>differ</a:t>
            </a:r>
            <a:r>
              <a:rPr lang="nl-BE" sz="1200" dirty="0"/>
              <a:t> </a:t>
            </a:r>
            <a:r>
              <a:rPr lang="nl-BE" sz="1200" dirty="0" err="1"/>
              <a:t>materially</a:t>
            </a:r>
            <a:r>
              <a:rPr lang="nl-BE" sz="1200" dirty="0"/>
              <a:t> </a:t>
            </a:r>
            <a:r>
              <a:rPr lang="nl-BE" sz="1200" dirty="0" err="1"/>
              <a:t>from</a:t>
            </a:r>
            <a:r>
              <a:rPr lang="nl-BE" sz="1200" dirty="0"/>
              <a:t> </a:t>
            </a:r>
            <a:r>
              <a:rPr lang="nl-BE" sz="1200" dirty="0" err="1"/>
              <a:t>those</a:t>
            </a:r>
            <a:r>
              <a:rPr lang="nl-BE" sz="1200" dirty="0"/>
              <a:t> </a:t>
            </a:r>
            <a:r>
              <a:rPr lang="nl-BE" sz="1200" dirty="0" err="1"/>
              <a:t>contained</a:t>
            </a:r>
            <a:r>
              <a:rPr lang="nl-BE" sz="1200" dirty="0"/>
              <a:t> in </a:t>
            </a:r>
            <a:r>
              <a:rPr lang="nl-BE" sz="1200" dirty="0" err="1"/>
              <a:t>this</a:t>
            </a:r>
            <a:r>
              <a:rPr lang="nl-BE" sz="1200" dirty="0"/>
              <a:t> </a:t>
            </a:r>
            <a:r>
              <a:rPr lang="nl-BE" sz="1200" dirty="0" err="1"/>
              <a:t>presentation</a:t>
            </a:r>
            <a:r>
              <a:rPr lang="nl-BE" sz="1200" dirty="0"/>
              <a:t>. These factors </a:t>
            </a:r>
            <a:r>
              <a:rPr lang="nl-BE" sz="1200" dirty="0" err="1"/>
              <a:t>include</a:t>
            </a:r>
            <a:r>
              <a:rPr lang="nl-BE" sz="1200" dirty="0"/>
              <a:t>, but are </a:t>
            </a:r>
            <a:r>
              <a:rPr lang="nl-BE" sz="1200" dirty="0" err="1"/>
              <a:t>not</a:t>
            </a:r>
            <a:r>
              <a:rPr lang="nl-BE" sz="1200" dirty="0"/>
              <a:t> </a:t>
            </a:r>
            <a:r>
              <a:rPr lang="nl-BE" sz="1200" dirty="0" err="1"/>
              <a:t>limited</a:t>
            </a:r>
            <a:r>
              <a:rPr lang="nl-BE" sz="1200" dirty="0"/>
              <a:t> </a:t>
            </a:r>
            <a:r>
              <a:rPr lang="nl-BE" sz="1200" dirty="0" err="1"/>
              <a:t>to</a:t>
            </a:r>
            <a:r>
              <a:rPr lang="nl-BE" sz="1200" dirty="0"/>
              <a:t> </a:t>
            </a:r>
            <a:r>
              <a:rPr lang="nl-BE" sz="1200" dirty="0" err="1"/>
              <a:t>weather</a:t>
            </a:r>
            <a:r>
              <a:rPr lang="nl-BE" sz="1200" dirty="0"/>
              <a:t> </a:t>
            </a:r>
            <a:r>
              <a:rPr lang="nl-BE" sz="1200" dirty="0" err="1"/>
              <a:t>conditions</a:t>
            </a:r>
            <a:r>
              <a:rPr lang="nl-BE" sz="1200" dirty="0"/>
              <a:t>, </a:t>
            </a:r>
            <a:r>
              <a:rPr lang="nl-BE" sz="1200" dirty="0" err="1"/>
              <a:t>natural</a:t>
            </a:r>
            <a:r>
              <a:rPr lang="nl-BE" sz="1200" dirty="0"/>
              <a:t> disasters, </a:t>
            </a:r>
            <a:r>
              <a:rPr lang="nl-BE" sz="1200" dirty="0" err="1"/>
              <a:t>crop</a:t>
            </a:r>
            <a:r>
              <a:rPr lang="nl-BE" sz="1200" dirty="0"/>
              <a:t> </a:t>
            </a:r>
            <a:r>
              <a:rPr lang="nl-BE" sz="1200" dirty="0" err="1"/>
              <a:t>disease</a:t>
            </a:r>
            <a:r>
              <a:rPr lang="nl-BE" sz="1200" dirty="0"/>
              <a:t>, </a:t>
            </a:r>
            <a:r>
              <a:rPr lang="nl-BE" sz="1200" dirty="0" err="1"/>
              <a:t>pests</a:t>
            </a:r>
            <a:r>
              <a:rPr lang="nl-BE" sz="1200" dirty="0"/>
              <a:t>, </a:t>
            </a:r>
            <a:r>
              <a:rPr lang="nl-BE" sz="1200" dirty="0" err="1"/>
              <a:t>other</a:t>
            </a:r>
            <a:r>
              <a:rPr lang="nl-BE" sz="1200" dirty="0"/>
              <a:t> </a:t>
            </a:r>
            <a:r>
              <a:rPr lang="nl-BE" sz="1200" dirty="0" err="1"/>
              <a:t>natural</a:t>
            </a:r>
            <a:r>
              <a:rPr lang="nl-BE" sz="1200" dirty="0"/>
              <a:t> </a:t>
            </a:r>
            <a:r>
              <a:rPr lang="nl-BE" sz="1200" dirty="0" err="1"/>
              <a:t>conditions</a:t>
            </a:r>
            <a:r>
              <a:rPr lang="nl-BE" sz="1200" dirty="0"/>
              <a:t> </a:t>
            </a:r>
            <a:r>
              <a:rPr lang="nl-BE" sz="1200" dirty="0" err="1"/>
              <a:t>and</a:t>
            </a:r>
            <a:r>
              <a:rPr lang="nl-BE" sz="1200" dirty="0"/>
              <a:t> </a:t>
            </a:r>
            <a:r>
              <a:rPr lang="nl-BE" sz="1200" dirty="0" err="1"/>
              <a:t>geopolitical</a:t>
            </a:r>
            <a:r>
              <a:rPr lang="nl-BE" sz="1200" dirty="0"/>
              <a:t> </a:t>
            </a:r>
            <a:r>
              <a:rPr lang="nl-BE" sz="1200" dirty="0" err="1"/>
              <a:t>risks</a:t>
            </a:r>
            <a:r>
              <a:rPr lang="nl-BE" sz="1200" dirty="0"/>
              <a:t>, </a:t>
            </a:r>
            <a:r>
              <a:rPr lang="nl-BE" sz="1200" dirty="0" err="1"/>
              <a:t>which</a:t>
            </a:r>
            <a:r>
              <a:rPr lang="nl-BE" sz="1200" dirty="0"/>
              <a:t> </a:t>
            </a:r>
            <a:r>
              <a:rPr lang="nl-BE" sz="1200" dirty="0" err="1"/>
              <a:t>may</a:t>
            </a:r>
            <a:r>
              <a:rPr lang="nl-BE" sz="1200" dirty="0"/>
              <a:t> affect </a:t>
            </a:r>
            <a:r>
              <a:rPr lang="nl-BE" sz="1200" dirty="0" err="1"/>
              <a:t>prices</a:t>
            </a:r>
            <a:r>
              <a:rPr lang="nl-BE" sz="1200" dirty="0"/>
              <a:t> </a:t>
            </a:r>
            <a:r>
              <a:rPr lang="nl-BE" sz="1200" dirty="0" err="1"/>
              <a:t>and</a:t>
            </a:r>
            <a:r>
              <a:rPr lang="nl-BE" sz="1200" dirty="0"/>
              <a:t> </a:t>
            </a:r>
            <a:r>
              <a:rPr lang="nl-BE" sz="1200" dirty="0" err="1"/>
              <a:t>the</a:t>
            </a:r>
            <a:r>
              <a:rPr lang="nl-BE" sz="1200" dirty="0"/>
              <a:t> </a:t>
            </a:r>
            <a:r>
              <a:rPr lang="nl-BE" sz="1200" dirty="0" err="1"/>
              <a:t>demand</a:t>
            </a:r>
            <a:r>
              <a:rPr lang="nl-BE" sz="1200" dirty="0"/>
              <a:t> </a:t>
            </a:r>
            <a:r>
              <a:rPr lang="nl-BE" sz="1200" dirty="0" err="1"/>
              <a:t>for</a:t>
            </a:r>
            <a:r>
              <a:rPr lang="nl-BE" sz="1200" dirty="0"/>
              <a:t> </a:t>
            </a:r>
            <a:r>
              <a:rPr lang="nl-BE" sz="1200" dirty="0" err="1"/>
              <a:t>our</a:t>
            </a:r>
            <a:r>
              <a:rPr lang="nl-BE" sz="1200" dirty="0"/>
              <a:t> </a:t>
            </a:r>
            <a:r>
              <a:rPr lang="nl-BE" sz="1200" dirty="0" err="1"/>
              <a:t>products</a:t>
            </a:r>
            <a:r>
              <a:rPr lang="nl-BE" sz="1200" dirty="0"/>
              <a:t>, </a:t>
            </a:r>
            <a:r>
              <a:rPr lang="nl-BE" sz="1200" dirty="0" err="1"/>
              <a:t>and</a:t>
            </a:r>
            <a:r>
              <a:rPr lang="nl-BE" sz="1200" dirty="0"/>
              <a:t> </a:t>
            </a:r>
            <a:r>
              <a:rPr lang="nl-BE" sz="1200" dirty="0" err="1"/>
              <a:t>our</a:t>
            </a:r>
            <a:r>
              <a:rPr lang="nl-BE" sz="1200" dirty="0"/>
              <a:t> </a:t>
            </a:r>
            <a:r>
              <a:rPr lang="nl-BE" sz="1200" dirty="0" err="1"/>
              <a:t>ability</a:t>
            </a:r>
            <a:r>
              <a:rPr lang="nl-BE" sz="1200" dirty="0"/>
              <a:t> </a:t>
            </a:r>
            <a:r>
              <a:rPr lang="nl-BE" sz="1200" dirty="0" err="1"/>
              <a:t>to</a:t>
            </a:r>
            <a:r>
              <a:rPr lang="nl-BE" sz="1200" dirty="0"/>
              <a:t> </a:t>
            </a:r>
            <a:r>
              <a:rPr lang="nl-BE" sz="1200" dirty="0" err="1"/>
              <a:t>mitigate</a:t>
            </a:r>
            <a:r>
              <a:rPr lang="nl-BE" sz="1200" dirty="0"/>
              <a:t> </a:t>
            </a:r>
            <a:r>
              <a:rPr lang="nl-BE" sz="1200" dirty="0" err="1"/>
              <a:t>such</a:t>
            </a:r>
            <a:r>
              <a:rPr lang="nl-BE" sz="1200" dirty="0"/>
              <a:t> </a:t>
            </a:r>
            <a:r>
              <a:rPr lang="nl-BE" sz="1200" dirty="0" err="1"/>
              <a:t>risks</a:t>
            </a:r>
            <a:r>
              <a:rPr lang="nl-BE" sz="1200" dirty="0"/>
              <a:t>, </a:t>
            </a:r>
            <a:r>
              <a:rPr lang="nl-BE" sz="1200" dirty="0" err="1"/>
              <a:t>our</a:t>
            </a:r>
            <a:r>
              <a:rPr lang="nl-BE" sz="1200" dirty="0"/>
              <a:t> </a:t>
            </a:r>
            <a:r>
              <a:rPr lang="nl-BE" sz="1200" dirty="0" err="1"/>
              <a:t>ability</a:t>
            </a:r>
            <a:r>
              <a:rPr lang="nl-BE" sz="1200" dirty="0"/>
              <a:t> </a:t>
            </a:r>
            <a:r>
              <a:rPr lang="nl-BE" sz="1200" dirty="0" err="1"/>
              <a:t>to</a:t>
            </a:r>
            <a:r>
              <a:rPr lang="nl-BE" sz="1200" dirty="0"/>
              <a:t> </a:t>
            </a:r>
            <a:r>
              <a:rPr lang="nl-BE" sz="1200" dirty="0" err="1"/>
              <a:t>compete</a:t>
            </a:r>
            <a:r>
              <a:rPr lang="nl-BE" sz="1200" dirty="0"/>
              <a:t> </a:t>
            </a:r>
            <a:r>
              <a:rPr lang="nl-BE" sz="1200" dirty="0" err="1"/>
              <a:t>and</a:t>
            </a:r>
            <a:r>
              <a:rPr lang="nl-BE" sz="1200" dirty="0"/>
              <a:t> </a:t>
            </a:r>
            <a:r>
              <a:rPr lang="nl-BE" sz="1200" dirty="0" err="1"/>
              <a:t>innovate</a:t>
            </a:r>
            <a:r>
              <a:rPr lang="nl-BE" sz="1200" dirty="0"/>
              <a:t> </a:t>
            </a:r>
            <a:r>
              <a:rPr lang="nl-BE" sz="1200" dirty="0" err="1"/>
              <a:t>against</a:t>
            </a:r>
            <a:r>
              <a:rPr lang="nl-BE" sz="1200" dirty="0"/>
              <a:t> </a:t>
            </a:r>
            <a:r>
              <a:rPr lang="nl-BE" sz="1200" dirty="0" err="1"/>
              <a:t>our</a:t>
            </a:r>
            <a:r>
              <a:rPr lang="nl-BE" sz="1200" dirty="0"/>
              <a:t> </a:t>
            </a:r>
            <a:r>
              <a:rPr lang="nl-BE" sz="1200" dirty="0" err="1"/>
              <a:t>competitors</a:t>
            </a:r>
            <a:r>
              <a:rPr lang="nl-BE" sz="1200" dirty="0"/>
              <a:t>, </a:t>
            </a:r>
            <a:r>
              <a:rPr lang="nl-BE" sz="1200" dirty="0" err="1"/>
              <a:t>and</a:t>
            </a:r>
            <a:r>
              <a:rPr lang="nl-BE" sz="1200" dirty="0"/>
              <a:t> </a:t>
            </a:r>
            <a:r>
              <a:rPr lang="nl-BE" sz="1200" dirty="0" err="1"/>
              <a:t>increases</a:t>
            </a:r>
            <a:r>
              <a:rPr lang="nl-BE" sz="1200" dirty="0"/>
              <a:t> in commodity or </a:t>
            </a:r>
            <a:r>
              <a:rPr lang="nl-BE" sz="1200" dirty="0" err="1"/>
              <a:t>raw</a:t>
            </a:r>
            <a:r>
              <a:rPr lang="nl-BE" sz="1200" dirty="0"/>
              <a:t> product </a:t>
            </a:r>
            <a:r>
              <a:rPr lang="nl-BE" sz="1200" dirty="0" err="1"/>
              <a:t>costs</a:t>
            </a:r>
            <a:r>
              <a:rPr lang="nl-BE" sz="1200" dirty="0"/>
              <a:t> </a:t>
            </a:r>
            <a:r>
              <a:rPr lang="nl-BE" sz="1200" dirty="0" err="1"/>
              <a:t>that</a:t>
            </a:r>
            <a:r>
              <a:rPr lang="nl-BE" sz="1200" dirty="0"/>
              <a:t> </a:t>
            </a:r>
            <a:r>
              <a:rPr lang="nl-BE" sz="1200" dirty="0" err="1"/>
              <a:t>could</a:t>
            </a:r>
            <a:r>
              <a:rPr lang="nl-BE" sz="1200" dirty="0"/>
              <a:t> </a:t>
            </a:r>
            <a:r>
              <a:rPr lang="nl-BE" sz="1200" dirty="0" err="1"/>
              <a:t>adversely</a:t>
            </a:r>
            <a:r>
              <a:rPr lang="nl-BE" sz="1200" dirty="0"/>
              <a:t> affect </a:t>
            </a:r>
            <a:r>
              <a:rPr lang="nl-BE" sz="1200" dirty="0" err="1"/>
              <a:t>our</a:t>
            </a:r>
            <a:r>
              <a:rPr lang="nl-BE" sz="1200" dirty="0"/>
              <a:t> operating </a:t>
            </a:r>
            <a:r>
              <a:rPr lang="nl-BE" sz="1200" dirty="0" err="1"/>
              <a:t>results</a:t>
            </a:r>
            <a:r>
              <a:rPr lang="nl-BE" sz="1200" dirty="0"/>
              <a:t>. </a:t>
            </a:r>
          </a:p>
          <a:p>
            <a:pPr algn="just"/>
            <a:r>
              <a:rPr lang="nl-BE" sz="1200" dirty="0" err="1"/>
              <a:t>Although</a:t>
            </a:r>
            <a:r>
              <a:rPr lang="nl-BE" sz="1200" dirty="0"/>
              <a:t> we </a:t>
            </a:r>
            <a:r>
              <a:rPr lang="nl-BE" sz="1200" dirty="0" err="1"/>
              <a:t>believe</a:t>
            </a:r>
            <a:r>
              <a:rPr lang="nl-BE" sz="1200" dirty="0"/>
              <a:t> </a:t>
            </a:r>
            <a:r>
              <a:rPr lang="nl-BE" sz="1200" dirty="0" err="1"/>
              <a:t>that</a:t>
            </a:r>
            <a:r>
              <a:rPr lang="nl-BE" sz="1200" dirty="0"/>
              <a:t> </a:t>
            </a:r>
            <a:r>
              <a:rPr lang="nl-BE" sz="1200" dirty="0" err="1"/>
              <a:t>the</a:t>
            </a:r>
            <a:r>
              <a:rPr lang="nl-BE" sz="1200" dirty="0"/>
              <a:t> </a:t>
            </a:r>
            <a:r>
              <a:rPr lang="nl-BE" sz="1200" dirty="0" err="1"/>
              <a:t>expectations</a:t>
            </a:r>
            <a:r>
              <a:rPr lang="nl-BE" sz="1200" dirty="0"/>
              <a:t> </a:t>
            </a:r>
            <a:r>
              <a:rPr lang="nl-BE" sz="1200" dirty="0" err="1"/>
              <a:t>reflected</a:t>
            </a:r>
            <a:r>
              <a:rPr lang="nl-BE" sz="1200" dirty="0"/>
              <a:t> in </a:t>
            </a:r>
            <a:r>
              <a:rPr lang="nl-BE" sz="1200" dirty="0" err="1"/>
              <a:t>this</a:t>
            </a:r>
            <a:r>
              <a:rPr lang="nl-BE" sz="1200" dirty="0"/>
              <a:t> </a:t>
            </a:r>
            <a:r>
              <a:rPr lang="nl-BE" sz="1200" dirty="0" err="1"/>
              <a:t>presentation</a:t>
            </a:r>
            <a:r>
              <a:rPr lang="nl-BE" sz="1200" dirty="0"/>
              <a:t> are </a:t>
            </a:r>
            <a:r>
              <a:rPr lang="nl-BE" sz="1200" dirty="0" err="1"/>
              <a:t>reasonable</a:t>
            </a:r>
            <a:r>
              <a:rPr lang="nl-BE" sz="1200" dirty="0"/>
              <a:t>, we </a:t>
            </a:r>
            <a:r>
              <a:rPr lang="nl-BE" sz="1200" dirty="0" err="1"/>
              <a:t>cannot</a:t>
            </a:r>
            <a:r>
              <a:rPr lang="nl-BE" sz="1200" dirty="0"/>
              <a:t> </a:t>
            </a:r>
            <a:r>
              <a:rPr lang="nl-BE" sz="1200" dirty="0" err="1"/>
              <a:t>guarantee</a:t>
            </a:r>
            <a:r>
              <a:rPr lang="nl-BE" sz="1200" dirty="0"/>
              <a:t> </a:t>
            </a:r>
            <a:r>
              <a:rPr lang="nl-BE" sz="1200" dirty="0" err="1"/>
              <a:t>future</a:t>
            </a:r>
            <a:r>
              <a:rPr lang="nl-BE" sz="1200" dirty="0"/>
              <a:t> </a:t>
            </a:r>
            <a:r>
              <a:rPr lang="nl-BE" sz="1200" dirty="0" err="1"/>
              <a:t>results</a:t>
            </a:r>
            <a:r>
              <a:rPr lang="nl-BE" sz="1200" dirty="0"/>
              <a:t>, levels of </a:t>
            </a:r>
            <a:r>
              <a:rPr lang="nl-BE" sz="1200" dirty="0" err="1"/>
              <a:t>activity</a:t>
            </a:r>
            <a:r>
              <a:rPr lang="nl-BE" sz="1200" dirty="0"/>
              <a:t>, performance or </a:t>
            </a:r>
            <a:r>
              <a:rPr lang="nl-BE" sz="1200" dirty="0" err="1"/>
              <a:t>achievements</a:t>
            </a:r>
            <a:r>
              <a:rPr lang="nl-BE" sz="1200" dirty="0"/>
              <a:t>. </a:t>
            </a:r>
            <a:r>
              <a:rPr lang="nl-BE" sz="1200" dirty="0" err="1"/>
              <a:t>Except</a:t>
            </a:r>
            <a:r>
              <a:rPr lang="nl-BE" sz="1200" dirty="0"/>
              <a:t> as </a:t>
            </a:r>
            <a:r>
              <a:rPr lang="nl-BE" sz="1200" dirty="0" err="1"/>
              <a:t>otherwise</a:t>
            </a:r>
            <a:r>
              <a:rPr lang="nl-BE" sz="1200" dirty="0"/>
              <a:t> </a:t>
            </a:r>
            <a:r>
              <a:rPr lang="nl-BE" sz="1200" dirty="0" err="1"/>
              <a:t>noted</a:t>
            </a:r>
            <a:r>
              <a:rPr lang="nl-BE" sz="1200" dirty="0"/>
              <a:t>, these forward-</a:t>
            </a:r>
            <a:r>
              <a:rPr lang="nl-BE" sz="1200" dirty="0" err="1"/>
              <a:t>looking</a:t>
            </a:r>
            <a:r>
              <a:rPr lang="nl-BE" sz="1200" dirty="0"/>
              <a:t> statements </a:t>
            </a:r>
            <a:r>
              <a:rPr lang="nl-BE" sz="1200" dirty="0" err="1"/>
              <a:t>speak</a:t>
            </a:r>
            <a:r>
              <a:rPr lang="nl-BE" sz="1200" dirty="0"/>
              <a:t> </a:t>
            </a:r>
            <a:r>
              <a:rPr lang="nl-BE" sz="1200" dirty="0" err="1"/>
              <a:t>only</a:t>
            </a:r>
            <a:r>
              <a:rPr lang="nl-BE" sz="1200" dirty="0"/>
              <a:t> as of </a:t>
            </a:r>
            <a:r>
              <a:rPr lang="nl-BE" sz="1200" dirty="0" err="1"/>
              <a:t>the</a:t>
            </a:r>
            <a:r>
              <a:rPr lang="nl-BE" sz="1200" dirty="0"/>
              <a:t> date on </a:t>
            </a:r>
            <a:r>
              <a:rPr lang="nl-BE" sz="1200" dirty="0" err="1"/>
              <a:t>which</a:t>
            </a:r>
            <a:r>
              <a:rPr lang="nl-BE" sz="1200" dirty="0"/>
              <a:t> </a:t>
            </a:r>
            <a:r>
              <a:rPr lang="nl-BE" sz="1200" dirty="0" err="1"/>
              <a:t>such</a:t>
            </a:r>
            <a:r>
              <a:rPr lang="nl-BE" sz="1200" dirty="0"/>
              <a:t> statements are made, </a:t>
            </a:r>
            <a:r>
              <a:rPr lang="nl-BE" sz="1200" dirty="0" err="1"/>
              <a:t>and</a:t>
            </a:r>
            <a:r>
              <a:rPr lang="nl-BE" sz="1200" dirty="0"/>
              <a:t> we do </a:t>
            </a:r>
            <a:r>
              <a:rPr lang="nl-BE" sz="1200" dirty="0" err="1"/>
              <a:t>not</a:t>
            </a:r>
            <a:r>
              <a:rPr lang="nl-BE" sz="1200" dirty="0"/>
              <a:t> </a:t>
            </a:r>
            <a:r>
              <a:rPr lang="nl-BE" sz="1200" dirty="0" err="1"/>
              <a:t>undertake</a:t>
            </a:r>
            <a:r>
              <a:rPr lang="nl-BE" sz="1200" dirty="0"/>
              <a:t> </a:t>
            </a:r>
            <a:r>
              <a:rPr lang="nl-BE" sz="1200" dirty="0" err="1"/>
              <a:t>any</a:t>
            </a:r>
            <a:r>
              <a:rPr lang="nl-BE" sz="1200" dirty="0"/>
              <a:t> </a:t>
            </a:r>
            <a:r>
              <a:rPr lang="nl-BE" sz="1200" dirty="0" err="1"/>
              <a:t>obligation</a:t>
            </a:r>
            <a:r>
              <a:rPr lang="nl-BE" sz="1200" dirty="0"/>
              <a:t> </a:t>
            </a:r>
            <a:r>
              <a:rPr lang="nl-BE" sz="1200" dirty="0" err="1"/>
              <a:t>to</a:t>
            </a:r>
            <a:r>
              <a:rPr lang="nl-BE" sz="1200" dirty="0"/>
              <a:t> update </a:t>
            </a:r>
            <a:r>
              <a:rPr lang="nl-BE" sz="1200" dirty="0" err="1"/>
              <a:t>any</a:t>
            </a:r>
            <a:r>
              <a:rPr lang="nl-BE" sz="1200" dirty="0"/>
              <a:t> forward-</a:t>
            </a:r>
            <a:r>
              <a:rPr lang="nl-BE" sz="1200" dirty="0" err="1"/>
              <a:t>looking</a:t>
            </a:r>
            <a:r>
              <a:rPr lang="nl-BE" sz="1200" dirty="0"/>
              <a:t> statement </a:t>
            </a:r>
            <a:r>
              <a:rPr lang="nl-BE" sz="1200" dirty="0" err="1"/>
              <a:t>to</a:t>
            </a:r>
            <a:r>
              <a:rPr lang="nl-BE" sz="1200" dirty="0"/>
              <a:t> </a:t>
            </a:r>
            <a:r>
              <a:rPr lang="nl-BE" sz="1200" dirty="0" err="1"/>
              <a:t>reflect</a:t>
            </a:r>
            <a:r>
              <a:rPr lang="nl-BE" sz="1200" dirty="0"/>
              <a:t> events or </a:t>
            </a:r>
            <a:r>
              <a:rPr lang="nl-BE" sz="1200" dirty="0" err="1"/>
              <a:t>circumstances</a:t>
            </a:r>
            <a:r>
              <a:rPr lang="nl-BE" sz="1200" dirty="0"/>
              <a:t> </a:t>
            </a:r>
            <a:r>
              <a:rPr lang="nl-BE" sz="1200" dirty="0" err="1"/>
              <a:t>after</a:t>
            </a:r>
            <a:r>
              <a:rPr lang="nl-BE" sz="1200" dirty="0"/>
              <a:t> </a:t>
            </a:r>
            <a:r>
              <a:rPr lang="nl-BE" sz="1200" dirty="0" err="1"/>
              <a:t>the</a:t>
            </a:r>
            <a:r>
              <a:rPr lang="nl-BE" sz="1200" dirty="0"/>
              <a:t> date on </a:t>
            </a:r>
            <a:r>
              <a:rPr lang="nl-BE" sz="1200" dirty="0" err="1"/>
              <a:t>which</a:t>
            </a:r>
            <a:r>
              <a:rPr lang="nl-BE" sz="1200" dirty="0"/>
              <a:t> </a:t>
            </a:r>
            <a:r>
              <a:rPr lang="nl-BE" sz="1200" dirty="0" err="1"/>
              <a:t>such</a:t>
            </a:r>
            <a:r>
              <a:rPr lang="nl-BE" sz="1200" dirty="0"/>
              <a:t> statement is made </a:t>
            </a:r>
            <a:r>
              <a:rPr lang="nl-BE" sz="1200" dirty="0" err="1"/>
              <a:t>except</a:t>
            </a:r>
            <a:r>
              <a:rPr lang="nl-BE" sz="1200" dirty="0"/>
              <a:t> as </a:t>
            </a:r>
            <a:r>
              <a:rPr lang="nl-BE" sz="1200" dirty="0" err="1"/>
              <a:t>required</a:t>
            </a:r>
            <a:r>
              <a:rPr lang="nl-BE" sz="1200" dirty="0"/>
              <a:t> by </a:t>
            </a:r>
            <a:r>
              <a:rPr lang="nl-BE" sz="1200" dirty="0" err="1"/>
              <a:t>law</a:t>
            </a:r>
            <a:r>
              <a:rPr lang="nl-BE" sz="1200" dirty="0"/>
              <a:t>. </a:t>
            </a:r>
            <a:r>
              <a:rPr lang="nl-BE" sz="1200" dirty="0" err="1"/>
              <a:t>If</a:t>
            </a:r>
            <a:r>
              <a:rPr lang="nl-BE" sz="1200" dirty="0"/>
              <a:t> </a:t>
            </a:r>
            <a:r>
              <a:rPr lang="nl-BE" sz="1200" dirty="0" err="1"/>
              <a:t>one</a:t>
            </a:r>
            <a:r>
              <a:rPr lang="nl-BE" sz="1200" dirty="0"/>
              <a:t> or more </a:t>
            </a:r>
            <a:r>
              <a:rPr lang="nl-BE" sz="1200" dirty="0" err="1"/>
              <a:t>risks</a:t>
            </a:r>
            <a:r>
              <a:rPr lang="nl-BE" sz="1200" dirty="0"/>
              <a:t> or </a:t>
            </a:r>
            <a:r>
              <a:rPr lang="nl-BE" sz="1200" dirty="0" err="1"/>
              <a:t>uncertainties</a:t>
            </a:r>
            <a:r>
              <a:rPr lang="nl-BE" sz="1200" dirty="0"/>
              <a:t> </a:t>
            </a:r>
            <a:r>
              <a:rPr lang="nl-BE" sz="1200" dirty="0" err="1"/>
              <a:t>materialize</a:t>
            </a:r>
            <a:r>
              <a:rPr lang="nl-BE" sz="1200" dirty="0"/>
              <a:t>, or </a:t>
            </a:r>
            <a:r>
              <a:rPr lang="nl-BE" sz="1200" dirty="0" err="1"/>
              <a:t>if</a:t>
            </a:r>
            <a:r>
              <a:rPr lang="nl-BE" sz="1200" dirty="0"/>
              <a:t> </a:t>
            </a:r>
            <a:r>
              <a:rPr lang="nl-BE" sz="1200" dirty="0" err="1"/>
              <a:t>our</a:t>
            </a:r>
            <a:r>
              <a:rPr lang="nl-BE" sz="1200" dirty="0"/>
              <a:t> </a:t>
            </a:r>
            <a:r>
              <a:rPr lang="nl-BE" sz="1200" dirty="0" err="1"/>
              <a:t>underlying</a:t>
            </a:r>
            <a:r>
              <a:rPr lang="nl-BE" sz="1200" dirty="0"/>
              <a:t> </a:t>
            </a:r>
            <a:r>
              <a:rPr lang="nl-BE" sz="1200" dirty="0" err="1"/>
              <a:t>assumptions</a:t>
            </a:r>
            <a:r>
              <a:rPr lang="nl-BE" sz="1200" dirty="0"/>
              <a:t> prove </a:t>
            </a:r>
            <a:r>
              <a:rPr lang="nl-BE" sz="1200" dirty="0" err="1"/>
              <a:t>to</a:t>
            </a:r>
            <a:r>
              <a:rPr lang="nl-BE" sz="1200" dirty="0"/>
              <a:t> </a:t>
            </a:r>
            <a:r>
              <a:rPr lang="nl-BE" sz="1200" dirty="0" err="1"/>
              <a:t>be</a:t>
            </a:r>
            <a:r>
              <a:rPr lang="nl-BE" sz="1200" dirty="0"/>
              <a:t> </a:t>
            </a:r>
            <a:r>
              <a:rPr lang="nl-BE" sz="1200" dirty="0" err="1"/>
              <a:t>incorect</a:t>
            </a:r>
            <a:r>
              <a:rPr lang="nl-BE" sz="1200" dirty="0"/>
              <a:t>, </a:t>
            </a:r>
            <a:r>
              <a:rPr lang="nl-BE" sz="1200" dirty="0" err="1"/>
              <a:t>our</a:t>
            </a:r>
            <a:r>
              <a:rPr lang="nl-BE" sz="1200" dirty="0"/>
              <a:t> </a:t>
            </a:r>
            <a:r>
              <a:rPr lang="nl-BE" sz="1200" dirty="0" err="1"/>
              <a:t>actual</a:t>
            </a:r>
            <a:r>
              <a:rPr lang="nl-BE" sz="1200" dirty="0"/>
              <a:t> </a:t>
            </a:r>
            <a:r>
              <a:rPr lang="nl-BE" sz="1200" dirty="0" err="1"/>
              <a:t>results</a:t>
            </a:r>
            <a:r>
              <a:rPr lang="nl-BE" sz="1200" dirty="0"/>
              <a:t> </a:t>
            </a:r>
            <a:r>
              <a:rPr lang="nl-BE" sz="1200" dirty="0" err="1"/>
              <a:t>may</a:t>
            </a:r>
            <a:r>
              <a:rPr lang="nl-BE" sz="1200" dirty="0"/>
              <a:t> </a:t>
            </a:r>
            <a:r>
              <a:rPr lang="nl-BE" sz="1200" dirty="0" err="1"/>
              <a:t>vary</a:t>
            </a:r>
            <a:r>
              <a:rPr lang="nl-BE" sz="1200" dirty="0"/>
              <a:t> </a:t>
            </a:r>
            <a:r>
              <a:rPr lang="nl-BE" sz="1200" dirty="0" err="1"/>
              <a:t>materially</a:t>
            </a:r>
            <a:r>
              <a:rPr lang="nl-BE" sz="1200" dirty="0"/>
              <a:t> </a:t>
            </a:r>
            <a:r>
              <a:rPr lang="nl-BE" sz="1200" dirty="0" err="1"/>
              <a:t>from</a:t>
            </a:r>
            <a:r>
              <a:rPr lang="nl-BE" sz="1200" dirty="0"/>
              <a:t> </a:t>
            </a:r>
            <a:r>
              <a:rPr lang="nl-BE" sz="1200" dirty="0" err="1"/>
              <a:t>what</a:t>
            </a:r>
            <a:r>
              <a:rPr lang="nl-BE" sz="1200" dirty="0"/>
              <a:t> we </a:t>
            </a:r>
            <a:r>
              <a:rPr lang="nl-BE" sz="1200" dirty="0" err="1"/>
              <a:t>may</a:t>
            </a:r>
            <a:r>
              <a:rPr lang="nl-BE" sz="1200" dirty="0"/>
              <a:t> have </a:t>
            </a:r>
            <a:r>
              <a:rPr lang="nl-BE" sz="1200" dirty="0" err="1"/>
              <a:t>expressed</a:t>
            </a:r>
            <a:r>
              <a:rPr lang="nl-BE" sz="1200" dirty="0"/>
              <a:t> or </a:t>
            </a:r>
            <a:r>
              <a:rPr lang="nl-BE" sz="1200" dirty="0" err="1"/>
              <a:t>implied</a:t>
            </a:r>
            <a:r>
              <a:rPr lang="nl-BE" sz="1200" dirty="0"/>
              <a:t> by these forward-</a:t>
            </a:r>
            <a:r>
              <a:rPr lang="nl-BE" sz="1200" dirty="0" err="1"/>
              <a:t>looking</a:t>
            </a:r>
            <a:r>
              <a:rPr lang="nl-BE" sz="1200" dirty="0"/>
              <a:t> statements. We </a:t>
            </a:r>
            <a:r>
              <a:rPr lang="nl-BE" sz="1200" dirty="0" err="1"/>
              <a:t>caution</a:t>
            </a:r>
            <a:r>
              <a:rPr lang="nl-BE" sz="1200" dirty="0"/>
              <a:t> </a:t>
            </a:r>
            <a:r>
              <a:rPr lang="nl-BE" sz="1200" dirty="0" err="1"/>
              <a:t>that</a:t>
            </a:r>
            <a:r>
              <a:rPr lang="nl-BE" sz="1200" dirty="0"/>
              <a:t> </a:t>
            </a:r>
            <a:r>
              <a:rPr lang="nl-BE" sz="1200" dirty="0" err="1"/>
              <a:t>you</a:t>
            </a:r>
            <a:r>
              <a:rPr lang="nl-BE" sz="1200" dirty="0"/>
              <a:t> </a:t>
            </a:r>
            <a:r>
              <a:rPr lang="nl-BE" sz="1200" dirty="0" err="1"/>
              <a:t>should</a:t>
            </a:r>
            <a:r>
              <a:rPr lang="nl-BE" sz="1200" dirty="0"/>
              <a:t> </a:t>
            </a:r>
            <a:r>
              <a:rPr lang="nl-BE" sz="1200" dirty="0" err="1"/>
              <a:t>not</a:t>
            </a:r>
            <a:r>
              <a:rPr lang="nl-BE" sz="1200" dirty="0"/>
              <a:t> </a:t>
            </a:r>
            <a:r>
              <a:rPr lang="nl-BE" sz="1200" dirty="0" err="1"/>
              <a:t>place</a:t>
            </a:r>
            <a:r>
              <a:rPr lang="nl-BE" sz="1200" dirty="0"/>
              <a:t> </a:t>
            </a:r>
            <a:r>
              <a:rPr lang="nl-BE" sz="1200" dirty="0" err="1"/>
              <a:t>undue</a:t>
            </a:r>
            <a:r>
              <a:rPr lang="nl-BE" sz="1200" dirty="0"/>
              <a:t> </a:t>
            </a:r>
            <a:r>
              <a:rPr lang="nl-BE" sz="1200" dirty="0" err="1"/>
              <a:t>reliance</a:t>
            </a:r>
            <a:r>
              <a:rPr lang="nl-BE" sz="1200" dirty="0"/>
              <a:t> on </a:t>
            </a:r>
            <a:r>
              <a:rPr lang="nl-BE" sz="1200" dirty="0" err="1"/>
              <a:t>any</a:t>
            </a:r>
            <a:r>
              <a:rPr lang="nl-BE" sz="1200" dirty="0"/>
              <a:t> of </a:t>
            </a:r>
            <a:r>
              <a:rPr lang="nl-BE" sz="1200" dirty="0" err="1"/>
              <a:t>our</a:t>
            </a:r>
            <a:r>
              <a:rPr lang="nl-BE" sz="1200" dirty="0"/>
              <a:t> forward-</a:t>
            </a:r>
            <a:r>
              <a:rPr lang="nl-BE" sz="1200" dirty="0" err="1"/>
              <a:t>looking</a:t>
            </a:r>
            <a:r>
              <a:rPr lang="nl-BE" sz="1200" dirty="0"/>
              <a:t> statements. Greenyard NV disclaims </a:t>
            </a:r>
            <a:r>
              <a:rPr lang="nl-BE" sz="1200" dirty="0" err="1"/>
              <a:t>any</a:t>
            </a:r>
            <a:r>
              <a:rPr lang="nl-BE" sz="1200" dirty="0"/>
              <a:t> </a:t>
            </a:r>
            <a:r>
              <a:rPr lang="nl-BE" sz="1200" dirty="0" err="1"/>
              <a:t>liability</a:t>
            </a:r>
            <a:r>
              <a:rPr lang="nl-BE" sz="1200" dirty="0"/>
              <a:t> </a:t>
            </a:r>
            <a:r>
              <a:rPr lang="nl-BE" sz="1200" dirty="0" err="1"/>
              <a:t>for</a:t>
            </a:r>
            <a:r>
              <a:rPr lang="nl-BE" sz="1200" dirty="0"/>
              <a:t> statements made or </a:t>
            </a:r>
            <a:r>
              <a:rPr lang="nl-BE" sz="1200" dirty="0" err="1"/>
              <a:t>published</a:t>
            </a:r>
            <a:r>
              <a:rPr lang="nl-BE" sz="1200" dirty="0"/>
              <a:t> by </a:t>
            </a:r>
            <a:r>
              <a:rPr lang="nl-BE" sz="1200" dirty="0" err="1"/>
              <a:t>third</a:t>
            </a:r>
            <a:r>
              <a:rPr lang="nl-BE" sz="1200" dirty="0"/>
              <a:t> </a:t>
            </a:r>
            <a:r>
              <a:rPr lang="nl-BE" sz="1200" dirty="0" err="1"/>
              <a:t>parties</a:t>
            </a:r>
            <a:r>
              <a:rPr lang="nl-BE" sz="1200" dirty="0"/>
              <a:t> </a:t>
            </a:r>
            <a:r>
              <a:rPr lang="nl-BE" sz="1200" dirty="0" err="1"/>
              <a:t>and</a:t>
            </a:r>
            <a:r>
              <a:rPr lang="nl-BE" sz="1200" dirty="0"/>
              <a:t> does </a:t>
            </a:r>
            <a:r>
              <a:rPr lang="nl-BE" sz="1200" dirty="0" err="1"/>
              <a:t>not</a:t>
            </a:r>
            <a:r>
              <a:rPr lang="nl-BE" sz="1200" dirty="0"/>
              <a:t> </a:t>
            </a:r>
            <a:r>
              <a:rPr lang="nl-BE" sz="1200" dirty="0" err="1"/>
              <a:t>undertake</a:t>
            </a:r>
            <a:r>
              <a:rPr lang="nl-BE" sz="1200" dirty="0"/>
              <a:t> </a:t>
            </a:r>
            <a:r>
              <a:rPr lang="nl-BE" sz="1200" dirty="0" err="1"/>
              <a:t>to</a:t>
            </a:r>
            <a:r>
              <a:rPr lang="nl-BE" sz="1200" dirty="0"/>
              <a:t> correct incorrect data, information, </a:t>
            </a:r>
            <a:r>
              <a:rPr lang="nl-BE" sz="1200" dirty="0" err="1"/>
              <a:t>conclusions</a:t>
            </a:r>
            <a:r>
              <a:rPr lang="nl-BE" sz="1200" dirty="0"/>
              <a:t> or </a:t>
            </a:r>
            <a:r>
              <a:rPr lang="nl-BE" sz="1200" dirty="0" err="1"/>
              <a:t>opinions</a:t>
            </a:r>
            <a:r>
              <a:rPr lang="nl-BE" sz="1200" dirty="0"/>
              <a:t> </a:t>
            </a:r>
            <a:r>
              <a:rPr lang="nl-BE" sz="1200" dirty="0" err="1"/>
              <a:t>published</a:t>
            </a:r>
            <a:r>
              <a:rPr lang="nl-BE" sz="1200" dirty="0"/>
              <a:t> by </a:t>
            </a:r>
            <a:r>
              <a:rPr lang="nl-BE" sz="1200" dirty="0" err="1"/>
              <a:t>third</a:t>
            </a:r>
            <a:r>
              <a:rPr lang="nl-BE" sz="1200" dirty="0"/>
              <a:t> </a:t>
            </a:r>
            <a:r>
              <a:rPr lang="nl-BE" sz="1200" dirty="0" err="1"/>
              <a:t>parties</a:t>
            </a:r>
            <a:r>
              <a:rPr lang="nl-BE" sz="1200" dirty="0"/>
              <a:t> in </a:t>
            </a:r>
            <a:r>
              <a:rPr lang="nl-BE" sz="1200" dirty="0" err="1"/>
              <a:t>relation</a:t>
            </a:r>
            <a:r>
              <a:rPr lang="nl-BE" sz="1200" dirty="0"/>
              <a:t> </a:t>
            </a:r>
            <a:r>
              <a:rPr lang="nl-BE" sz="1200" dirty="0" err="1"/>
              <a:t>to</a:t>
            </a:r>
            <a:r>
              <a:rPr lang="nl-BE" sz="1200" dirty="0"/>
              <a:t> </a:t>
            </a:r>
            <a:r>
              <a:rPr lang="nl-BE" sz="1200" dirty="0" err="1"/>
              <a:t>this</a:t>
            </a:r>
            <a:r>
              <a:rPr lang="nl-BE" sz="1200" dirty="0"/>
              <a:t> or </a:t>
            </a:r>
            <a:r>
              <a:rPr lang="nl-BE" sz="1200" dirty="0" err="1"/>
              <a:t>any</a:t>
            </a:r>
            <a:r>
              <a:rPr lang="nl-BE" sz="1200" dirty="0"/>
              <a:t> </a:t>
            </a:r>
            <a:r>
              <a:rPr lang="nl-BE" sz="1200" dirty="0" err="1"/>
              <a:t>other</a:t>
            </a:r>
            <a:r>
              <a:rPr lang="nl-BE" sz="1200" dirty="0"/>
              <a:t> </a:t>
            </a:r>
            <a:r>
              <a:rPr lang="nl-BE" sz="1200" dirty="0" err="1"/>
              <a:t>presentation</a:t>
            </a:r>
            <a:r>
              <a:rPr lang="nl-BE" sz="1200" dirty="0"/>
              <a:t> or </a:t>
            </a:r>
            <a:r>
              <a:rPr lang="nl-BE" sz="1200" dirty="0" err="1"/>
              <a:t>press</a:t>
            </a:r>
            <a:r>
              <a:rPr lang="nl-BE" sz="1200" dirty="0"/>
              <a:t> release </a:t>
            </a:r>
            <a:r>
              <a:rPr lang="nl-BE" sz="1200" dirty="0" err="1"/>
              <a:t>issued</a:t>
            </a:r>
            <a:r>
              <a:rPr lang="nl-BE" sz="1200" dirty="0"/>
              <a:t> by Greenyard NV. </a:t>
            </a:r>
          </a:p>
          <a:p>
            <a:pPr algn="just"/>
            <a:r>
              <a:rPr lang="nl-BE" sz="1200" dirty="0"/>
              <a:t>In </a:t>
            </a:r>
            <a:r>
              <a:rPr lang="nl-BE" sz="1200" dirty="0" err="1"/>
              <a:t>this</a:t>
            </a:r>
            <a:r>
              <a:rPr lang="nl-BE" sz="1200" dirty="0"/>
              <a:t> </a:t>
            </a:r>
            <a:r>
              <a:rPr lang="nl-BE" sz="1200" dirty="0" err="1"/>
              <a:t>presentation</a:t>
            </a:r>
            <a:r>
              <a:rPr lang="nl-BE" sz="1200" dirty="0"/>
              <a:t>, we </a:t>
            </a:r>
            <a:r>
              <a:rPr lang="nl-BE" sz="1200" dirty="0" err="1"/>
              <a:t>use</a:t>
            </a:r>
            <a:r>
              <a:rPr lang="nl-BE" sz="1200" dirty="0"/>
              <a:t> </a:t>
            </a:r>
            <a:r>
              <a:rPr lang="nl-BE" sz="1200" dirty="0" err="1"/>
              <a:t>certain</a:t>
            </a:r>
            <a:r>
              <a:rPr lang="nl-BE" sz="1200" dirty="0"/>
              <a:t> </a:t>
            </a:r>
            <a:r>
              <a:rPr lang="nl-BE" sz="1200" dirty="0" err="1"/>
              <a:t>alternative</a:t>
            </a:r>
            <a:r>
              <a:rPr lang="nl-BE" sz="1200" dirty="0"/>
              <a:t> performance </a:t>
            </a:r>
            <a:r>
              <a:rPr lang="nl-BE" sz="1200" dirty="0" err="1"/>
              <a:t>measures</a:t>
            </a:r>
            <a:r>
              <a:rPr lang="nl-BE" sz="1200" dirty="0"/>
              <a:t> (“APM”) </a:t>
            </a:r>
            <a:r>
              <a:rPr lang="nl-BE" sz="1200" dirty="0" err="1"/>
              <a:t>to</a:t>
            </a:r>
            <a:r>
              <a:rPr lang="nl-BE" sz="1200" dirty="0"/>
              <a:t> </a:t>
            </a:r>
            <a:r>
              <a:rPr lang="nl-BE" sz="1200" dirty="0" err="1"/>
              <a:t>evaluate</a:t>
            </a:r>
            <a:r>
              <a:rPr lang="nl-BE" sz="1200" dirty="0"/>
              <a:t> </a:t>
            </a:r>
            <a:r>
              <a:rPr lang="nl-BE" sz="1200" dirty="0" err="1"/>
              <a:t>current</a:t>
            </a:r>
            <a:r>
              <a:rPr lang="nl-BE" sz="1200" dirty="0"/>
              <a:t> </a:t>
            </a:r>
            <a:r>
              <a:rPr lang="nl-BE" sz="1200" dirty="0" err="1"/>
              <a:t>and</a:t>
            </a:r>
            <a:r>
              <a:rPr lang="nl-BE" sz="1200" dirty="0"/>
              <a:t> past performance </a:t>
            </a:r>
            <a:r>
              <a:rPr lang="nl-BE" sz="1200" dirty="0" err="1"/>
              <a:t>and</a:t>
            </a:r>
            <a:r>
              <a:rPr lang="nl-BE" sz="1200" dirty="0"/>
              <a:t> </a:t>
            </a:r>
            <a:r>
              <a:rPr lang="nl-BE" sz="1200" dirty="0" err="1"/>
              <a:t>prospects</a:t>
            </a:r>
            <a:r>
              <a:rPr lang="nl-BE" sz="1200" dirty="0"/>
              <a:t> </a:t>
            </a:r>
            <a:r>
              <a:rPr lang="nl-BE" sz="1200" dirty="0" err="1"/>
              <a:t>for</a:t>
            </a:r>
            <a:r>
              <a:rPr lang="nl-BE" sz="1200" dirty="0"/>
              <a:t> </a:t>
            </a:r>
            <a:r>
              <a:rPr lang="nl-BE" sz="1200" dirty="0" err="1"/>
              <a:t>the</a:t>
            </a:r>
            <a:r>
              <a:rPr lang="nl-BE" sz="1200" dirty="0"/>
              <a:t> </a:t>
            </a:r>
            <a:r>
              <a:rPr lang="nl-BE" sz="1200" dirty="0" err="1"/>
              <a:t>future</a:t>
            </a:r>
            <a:r>
              <a:rPr lang="nl-BE" sz="1200" dirty="0"/>
              <a:t> </a:t>
            </a:r>
            <a:r>
              <a:rPr lang="nl-BE" sz="1200" dirty="0" err="1"/>
              <a:t>to</a:t>
            </a:r>
            <a:r>
              <a:rPr lang="nl-BE" sz="1200" dirty="0"/>
              <a:t> supplement </a:t>
            </a:r>
            <a:r>
              <a:rPr lang="nl-BE" sz="1200" dirty="0" err="1"/>
              <a:t>our</a:t>
            </a:r>
            <a:r>
              <a:rPr lang="nl-BE" sz="1200" dirty="0"/>
              <a:t> IFRS financial information </a:t>
            </a:r>
            <a:r>
              <a:rPr lang="nl-BE" sz="1200" dirty="0" err="1"/>
              <a:t>presented</a:t>
            </a:r>
            <a:r>
              <a:rPr lang="nl-BE" sz="1200" dirty="0"/>
              <a:t> in </a:t>
            </a:r>
            <a:r>
              <a:rPr lang="nl-BE" sz="1200" dirty="0" err="1"/>
              <a:t>accordance</a:t>
            </a:r>
            <a:r>
              <a:rPr lang="nl-BE" sz="1200" dirty="0"/>
              <a:t> </a:t>
            </a:r>
            <a:r>
              <a:rPr lang="nl-BE" sz="1200" dirty="0" err="1"/>
              <a:t>with</a:t>
            </a:r>
            <a:r>
              <a:rPr lang="nl-BE" sz="1200" dirty="0"/>
              <a:t> IFRS. These </a:t>
            </a:r>
            <a:r>
              <a:rPr lang="nl-BE" sz="1200" dirty="0" err="1"/>
              <a:t>APMs</a:t>
            </a:r>
            <a:r>
              <a:rPr lang="nl-BE" sz="1200" dirty="0"/>
              <a:t> are important factors in </a:t>
            </a:r>
            <a:r>
              <a:rPr lang="nl-BE" sz="1200" dirty="0" err="1"/>
              <a:t>assessing</a:t>
            </a:r>
            <a:r>
              <a:rPr lang="nl-BE" sz="1200" dirty="0"/>
              <a:t> </a:t>
            </a:r>
            <a:r>
              <a:rPr lang="nl-BE" sz="1200" dirty="0" err="1"/>
              <a:t>our</a:t>
            </a:r>
            <a:r>
              <a:rPr lang="nl-BE" sz="1200" dirty="0"/>
              <a:t> operating </a:t>
            </a:r>
            <a:r>
              <a:rPr lang="nl-BE" sz="1200" dirty="0" err="1"/>
              <a:t>results</a:t>
            </a:r>
            <a:r>
              <a:rPr lang="nl-BE" sz="1200" dirty="0"/>
              <a:t> </a:t>
            </a:r>
            <a:r>
              <a:rPr lang="nl-BE" sz="1200" dirty="0" err="1"/>
              <a:t>and</a:t>
            </a:r>
            <a:r>
              <a:rPr lang="nl-BE" sz="1200" dirty="0"/>
              <a:t> </a:t>
            </a:r>
            <a:r>
              <a:rPr lang="nl-BE" sz="1200" dirty="0" err="1"/>
              <a:t>profitability</a:t>
            </a:r>
            <a:r>
              <a:rPr lang="nl-BE" sz="1200" dirty="0"/>
              <a:t> </a:t>
            </a:r>
            <a:r>
              <a:rPr lang="nl-BE" sz="1200" dirty="0" err="1"/>
              <a:t>because</a:t>
            </a:r>
            <a:r>
              <a:rPr lang="nl-BE" sz="1200" dirty="0"/>
              <a:t> we </a:t>
            </a:r>
            <a:r>
              <a:rPr lang="nl-BE" sz="1200" dirty="0" err="1"/>
              <a:t>believe</a:t>
            </a:r>
            <a:r>
              <a:rPr lang="nl-BE" sz="1200" dirty="0"/>
              <a:t> </a:t>
            </a:r>
            <a:r>
              <a:rPr lang="nl-BE" sz="1200" dirty="0" err="1"/>
              <a:t>they</a:t>
            </a:r>
            <a:r>
              <a:rPr lang="nl-BE" sz="1200" dirty="0"/>
              <a:t> assist </a:t>
            </a:r>
            <a:r>
              <a:rPr lang="nl-BE" sz="1200" dirty="0" err="1"/>
              <a:t>investors</a:t>
            </a:r>
            <a:r>
              <a:rPr lang="nl-BE" sz="1200" dirty="0"/>
              <a:t> </a:t>
            </a:r>
            <a:r>
              <a:rPr lang="nl-BE" sz="1200" dirty="0" err="1"/>
              <a:t>and</a:t>
            </a:r>
            <a:r>
              <a:rPr lang="nl-BE" sz="1200" dirty="0"/>
              <a:t> </a:t>
            </a:r>
            <a:r>
              <a:rPr lang="nl-BE" sz="1200" dirty="0" err="1"/>
              <a:t>analysts</a:t>
            </a:r>
            <a:r>
              <a:rPr lang="nl-BE" sz="1200" dirty="0"/>
              <a:t> in </a:t>
            </a:r>
            <a:r>
              <a:rPr lang="nl-BE" sz="1200" dirty="0" err="1"/>
              <a:t>comparing</a:t>
            </a:r>
            <a:r>
              <a:rPr lang="nl-BE" sz="1200" dirty="0"/>
              <a:t> </a:t>
            </a:r>
            <a:r>
              <a:rPr lang="nl-BE" sz="1200" dirty="0" err="1"/>
              <a:t>our</a:t>
            </a:r>
            <a:r>
              <a:rPr lang="nl-BE" sz="1200" dirty="0"/>
              <a:t> operating performance </a:t>
            </a:r>
            <a:r>
              <a:rPr lang="nl-BE" sz="1200" dirty="0" err="1"/>
              <a:t>across</a:t>
            </a:r>
            <a:r>
              <a:rPr lang="nl-BE" sz="1200" dirty="0"/>
              <a:t> </a:t>
            </a:r>
            <a:r>
              <a:rPr lang="nl-BE" sz="1200" dirty="0" err="1"/>
              <a:t>reporting</a:t>
            </a:r>
            <a:r>
              <a:rPr lang="nl-BE" sz="1200" dirty="0"/>
              <a:t> </a:t>
            </a:r>
            <a:r>
              <a:rPr lang="nl-BE" sz="1200" dirty="0" err="1"/>
              <a:t>periods</a:t>
            </a:r>
            <a:r>
              <a:rPr lang="nl-BE" sz="1200" dirty="0"/>
              <a:t> on a consistent basis by </a:t>
            </a:r>
            <a:r>
              <a:rPr lang="nl-BE" sz="1200" dirty="0" err="1"/>
              <a:t>excluding</a:t>
            </a:r>
            <a:r>
              <a:rPr lang="nl-BE" sz="1200" dirty="0"/>
              <a:t> items </a:t>
            </a:r>
            <a:r>
              <a:rPr lang="nl-BE" sz="1200" dirty="0" err="1"/>
              <a:t>that</a:t>
            </a:r>
            <a:r>
              <a:rPr lang="nl-BE" sz="1200" dirty="0"/>
              <a:t> we do </a:t>
            </a:r>
            <a:r>
              <a:rPr lang="nl-BE" sz="1200" dirty="0" err="1"/>
              <a:t>not</a:t>
            </a:r>
            <a:r>
              <a:rPr lang="nl-BE" sz="1200" dirty="0"/>
              <a:t> </a:t>
            </a:r>
            <a:r>
              <a:rPr lang="nl-BE" sz="1200" dirty="0" err="1"/>
              <a:t>believe</a:t>
            </a:r>
            <a:r>
              <a:rPr lang="nl-BE" sz="1200" dirty="0"/>
              <a:t> are </a:t>
            </a:r>
            <a:r>
              <a:rPr lang="nl-BE" sz="1200" dirty="0" err="1"/>
              <a:t>indicative</a:t>
            </a:r>
            <a:r>
              <a:rPr lang="nl-BE" sz="1200" dirty="0"/>
              <a:t> of </a:t>
            </a:r>
            <a:r>
              <a:rPr lang="nl-BE" sz="1200" dirty="0" err="1"/>
              <a:t>our</a:t>
            </a:r>
            <a:r>
              <a:rPr lang="nl-BE" sz="1200" dirty="0"/>
              <a:t> </a:t>
            </a:r>
            <a:r>
              <a:rPr lang="nl-BE" sz="1200" dirty="0" err="1"/>
              <a:t>core</a:t>
            </a:r>
            <a:r>
              <a:rPr lang="nl-BE" sz="1200" dirty="0"/>
              <a:t> operating performance. These </a:t>
            </a:r>
            <a:r>
              <a:rPr lang="nl-BE" sz="1200" dirty="0" err="1"/>
              <a:t>APMs</a:t>
            </a:r>
            <a:r>
              <a:rPr lang="nl-BE" sz="1200" dirty="0"/>
              <a:t> have </a:t>
            </a:r>
            <a:r>
              <a:rPr lang="nl-BE" sz="1200" dirty="0" err="1"/>
              <a:t>limitations</a:t>
            </a:r>
            <a:r>
              <a:rPr lang="nl-BE" sz="1200" dirty="0"/>
              <a:t> as </a:t>
            </a:r>
            <a:r>
              <a:rPr lang="nl-BE" sz="1200" dirty="0" err="1"/>
              <a:t>analytical</a:t>
            </a:r>
            <a:r>
              <a:rPr lang="nl-BE" sz="1200" dirty="0"/>
              <a:t> tools, </a:t>
            </a:r>
            <a:r>
              <a:rPr lang="nl-BE" sz="1200" dirty="0" err="1"/>
              <a:t>and</a:t>
            </a:r>
            <a:r>
              <a:rPr lang="nl-BE" sz="1200" dirty="0"/>
              <a:t> </a:t>
            </a:r>
            <a:r>
              <a:rPr lang="nl-BE" sz="1200" dirty="0" err="1"/>
              <a:t>you</a:t>
            </a:r>
            <a:r>
              <a:rPr lang="nl-BE" sz="1200" dirty="0"/>
              <a:t> </a:t>
            </a:r>
            <a:r>
              <a:rPr lang="nl-BE" sz="1200" dirty="0" err="1"/>
              <a:t>should</a:t>
            </a:r>
            <a:r>
              <a:rPr lang="nl-BE" sz="1200" dirty="0"/>
              <a:t> </a:t>
            </a:r>
            <a:r>
              <a:rPr lang="nl-BE" sz="1200" dirty="0" err="1"/>
              <a:t>not</a:t>
            </a:r>
            <a:r>
              <a:rPr lang="nl-BE" sz="1200" dirty="0"/>
              <a:t> </a:t>
            </a:r>
            <a:r>
              <a:rPr lang="nl-BE" sz="1200" dirty="0" err="1"/>
              <a:t>consider</a:t>
            </a:r>
            <a:r>
              <a:rPr lang="nl-BE" sz="1200" dirty="0"/>
              <a:t> </a:t>
            </a:r>
            <a:r>
              <a:rPr lang="nl-BE" sz="1200" dirty="0" err="1"/>
              <a:t>them</a:t>
            </a:r>
            <a:r>
              <a:rPr lang="nl-BE" sz="1200" dirty="0"/>
              <a:t> in </a:t>
            </a:r>
            <a:r>
              <a:rPr lang="nl-BE" sz="1200" dirty="0" err="1"/>
              <a:t>isolation</a:t>
            </a:r>
            <a:r>
              <a:rPr lang="nl-BE" sz="1200" dirty="0"/>
              <a:t> or as a </a:t>
            </a:r>
            <a:r>
              <a:rPr lang="nl-BE" sz="1200" dirty="0" err="1"/>
              <a:t>substitute</a:t>
            </a:r>
            <a:r>
              <a:rPr lang="nl-BE" sz="1200" dirty="0"/>
              <a:t> </a:t>
            </a:r>
            <a:r>
              <a:rPr lang="nl-BE" sz="1200" dirty="0" err="1"/>
              <a:t>for</a:t>
            </a:r>
            <a:r>
              <a:rPr lang="nl-BE" sz="1200" dirty="0"/>
              <a:t> analysis of </a:t>
            </a:r>
            <a:r>
              <a:rPr lang="nl-BE" sz="1200" dirty="0" err="1"/>
              <a:t>our</a:t>
            </a:r>
            <a:r>
              <a:rPr lang="nl-BE" sz="1200" dirty="0"/>
              <a:t> operating </a:t>
            </a:r>
            <a:r>
              <a:rPr lang="nl-BE" sz="1200" dirty="0" err="1"/>
              <a:t>results</a:t>
            </a:r>
            <a:r>
              <a:rPr lang="nl-BE" sz="1200" dirty="0"/>
              <a:t>, cash </a:t>
            </a:r>
            <a:r>
              <a:rPr lang="nl-BE" sz="1200" dirty="0" err="1"/>
              <a:t>flows</a:t>
            </a:r>
            <a:r>
              <a:rPr lang="nl-BE" sz="1200" dirty="0"/>
              <a:t> or </a:t>
            </a:r>
            <a:r>
              <a:rPr lang="nl-BE" sz="1200" dirty="0" err="1"/>
              <a:t>any</a:t>
            </a:r>
            <a:r>
              <a:rPr lang="nl-BE" sz="1200" dirty="0"/>
              <a:t> </a:t>
            </a:r>
            <a:r>
              <a:rPr lang="nl-BE" sz="1200" dirty="0" err="1"/>
              <a:t>other</a:t>
            </a:r>
            <a:r>
              <a:rPr lang="nl-BE" sz="1200" dirty="0"/>
              <a:t> </a:t>
            </a:r>
            <a:r>
              <a:rPr lang="nl-BE" sz="1200" dirty="0" err="1"/>
              <a:t>measure</a:t>
            </a:r>
            <a:r>
              <a:rPr lang="nl-BE" sz="1200" dirty="0"/>
              <a:t> </a:t>
            </a:r>
            <a:r>
              <a:rPr lang="nl-BE" sz="1200" dirty="0" err="1"/>
              <a:t>prescribed</a:t>
            </a:r>
            <a:r>
              <a:rPr lang="nl-BE" sz="1200" dirty="0"/>
              <a:t> by IFRS. </a:t>
            </a:r>
            <a:r>
              <a:rPr lang="nl-BE" sz="1200" dirty="0" err="1"/>
              <a:t>Our</a:t>
            </a:r>
            <a:r>
              <a:rPr lang="nl-BE" sz="1200" dirty="0"/>
              <a:t> </a:t>
            </a:r>
            <a:r>
              <a:rPr lang="nl-BE" sz="1200" dirty="0" err="1"/>
              <a:t>presentation</a:t>
            </a:r>
            <a:r>
              <a:rPr lang="nl-BE" sz="1200" dirty="0"/>
              <a:t> of </a:t>
            </a:r>
            <a:r>
              <a:rPr lang="nl-BE" sz="1200" dirty="0" err="1"/>
              <a:t>APMs</a:t>
            </a:r>
            <a:r>
              <a:rPr lang="nl-BE" sz="1200" dirty="0"/>
              <a:t> </a:t>
            </a:r>
            <a:r>
              <a:rPr lang="nl-BE" sz="1200" dirty="0" err="1"/>
              <a:t>should</a:t>
            </a:r>
            <a:r>
              <a:rPr lang="nl-BE" sz="1200" dirty="0"/>
              <a:t> </a:t>
            </a:r>
            <a:r>
              <a:rPr lang="nl-BE" sz="1200" dirty="0" err="1"/>
              <a:t>not</a:t>
            </a:r>
            <a:r>
              <a:rPr lang="nl-BE" sz="1200" dirty="0"/>
              <a:t> </a:t>
            </a:r>
            <a:r>
              <a:rPr lang="nl-BE" sz="1200" dirty="0" err="1"/>
              <a:t>be</a:t>
            </a:r>
            <a:r>
              <a:rPr lang="nl-BE" sz="1200" dirty="0"/>
              <a:t> </a:t>
            </a:r>
            <a:r>
              <a:rPr lang="nl-BE" sz="1200" dirty="0" err="1"/>
              <a:t>construed</a:t>
            </a:r>
            <a:r>
              <a:rPr lang="nl-BE" sz="1200" dirty="0"/>
              <a:t> as </a:t>
            </a:r>
            <a:r>
              <a:rPr lang="nl-BE" sz="1200" dirty="0" err="1"/>
              <a:t>an</a:t>
            </a:r>
            <a:r>
              <a:rPr lang="nl-BE" sz="1200" dirty="0"/>
              <a:t> </a:t>
            </a:r>
            <a:r>
              <a:rPr lang="nl-BE" sz="1200" dirty="0" err="1"/>
              <a:t>interference</a:t>
            </a:r>
            <a:r>
              <a:rPr lang="nl-BE" sz="1200" dirty="0"/>
              <a:t> </a:t>
            </a:r>
            <a:r>
              <a:rPr lang="nl-BE" sz="1200" dirty="0" err="1"/>
              <a:t>that</a:t>
            </a:r>
            <a:r>
              <a:rPr lang="nl-BE" sz="1200" dirty="0"/>
              <a:t> </a:t>
            </a:r>
            <a:r>
              <a:rPr lang="nl-BE" sz="1200" dirty="0" err="1"/>
              <a:t>our</a:t>
            </a:r>
            <a:r>
              <a:rPr lang="nl-BE" sz="1200" dirty="0"/>
              <a:t> </a:t>
            </a:r>
            <a:r>
              <a:rPr lang="nl-BE" sz="1200" dirty="0" err="1"/>
              <a:t>future</a:t>
            </a:r>
            <a:r>
              <a:rPr lang="nl-BE" sz="1200" dirty="0"/>
              <a:t> </a:t>
            </a:r>
            <a:r>
              <a:rPr lang="nl-BE" sz="1200" dirty="0" err="1"/>
              <a:t>results</a:t>
            </a:r>
            <a:r>
              <a:rPr lang="nl-BE" sz="1200" dirty="0"/>
              <a:t> </a:t>
            </a:r>
            <a:r>
              <a:rPr lang="nl-BE" sz="1200" dirty="0" err="1"/>
              <a:t>will</a:t>
            </a:r>
            <a:r>
              <a:rPr lang="nl-BE" sz="1200" dirty="0"/>
              <a:t> </a:t>
            </a:r>
            <a:r>
              <a:rPr lang="nl-BE" sz="1200" dirty="0" err="1"/>
              <a:t>be</a:t>
            </a:r>
            <a:r>
              <a:rPr lang="nl-BE" sz="1200" dirty="0"/>
              <a:t> </a:t>
            </a:r>
            <a:r>
              <a:rPr lang="nl-BE" sz="1200" dirty="0" err="1"/>
              <a:t>unaffected</a:t>
            </a:r>
            <a:r>
              <a:rPr lang="nl-BE" sz="1200" dirty="0"/>
              <a:t> by </a:t>
            </a:r>
            <a:r>
              <a:rPr lang="nl-BE" sz="1200" dirty="0" err="1"/>
              <a:t>any</a:t>
            </a:r>
            <a:r>
              <a:rPr lang="nl-BE" sz="1200" dirty="0"/>
              <a:t> of </a:t>
            </a:r>
            <a:r>
              <a:rPr lang="nl-BE" sz="1200" dirty="0" err="1"/>
              <a:t>the</a:t>
            </a:r>
            <a:r>
              <a:rPr lang="nl-BE" sz="1200" dirty="0"/>
              <a:t> </a:t>
            </a:r>
            <a:r>
              <a:rPr lang="nl-BE" sz="1200" dirty="0" err="1"/>
              <a:t>adjusted</a:t>
            </a:r>
            <a:r>
              <a:rPr lang="nl-BE" sz="1200" dirty="0"/>
              <a:t> items, or </a:t>
            </a:r>
            <a:r>
              <a:rPr lang="nl-BE" sz="1200" dirty="0" err="1"/>
              <a:t>that</a:t>
            </a:r>
            <a:r>
              <a:rPr lang="nl-BE" sz="1200" dirty="0"/>
              <a:t> </a:t>
            </a:r>
            <a:r>
              <a:rPr lang="nl-BE" sz="1200" dirty="0" err="1"/>
              <a:t>any</a:t>
            </a:r>
            <a:r>
              <a:rPr lang="nl-BE" sz="1200" dirty="0"/>
              <a:t> </a:t>
            </a:r>
            <a:r>
              <a:rPr lang="nl-BE" sz="1200" dirty="0" err="1"/>
              <a:t>projections</a:t>
            </a:r>
            <a:r>
              <a:rPr lang="nl-BE" sz="1200" dirty="0"/>
              <a:t> </a:t>
            </a:r>
            <a:r>
              <a:rPr lang="nl-BE" sz="1200" dirty="0" err="1"/>
              <a:t>and</a:t>
            </a:r>
            <a:r>
              <a:rPr lang="nl-BE" sz="1200" dirty="0"/>
              <a:t> </a:t>
            </a:r>
            <a:r>
              <a:rPr lang="nl-BE" sz="1200" dirty="0" err="1"/>
              <a:t>estimates</a:t>
            </a:r>
            <a:r>
              <a:rPr lang="nl-BE" sz="1200" dirty="0"/>
              <a:t> </a:t>
            </a:r>
            <a:r>
              <a:rPr lang="nl-BE" sz="1200" dirty="0" err="1"/>
              <a:t>will</a:t>
            </a:r>
            <a:r>
              <a:rPr lang="nl-BE" sz="1200" dirty="0"/>
              <a:t> </a:t>
            </a:r>
            <a:r>
              <a:rPr lang="nl-BE" sz="1200" dirty="0" err="1"/>
              <a:t>be</a:t>
            </a:r>
            <a:r>
              <a:rPr lang="nl-BE" sz="1200" dirty="0"/>
              <a:t> </a:t>
            </a:r>
            <a:r>
              <a:rPr lang="nl-BE" sz="1200" dirty="0" err="1"/>
              <a:t>realised</a:t>
            </a:r>
            <a:r>
              <a:rPr lang="nl-BE" sz="1200" dirty="0"/>
              <a:t> in </a:t>
            </a:r>
            <a:r>
              <a:rPr lang="nl-BE" sz="1200" dirty="0" err="1"/>
              <a:t>their</a:t>
            </a:r>
            <a:r>
              <a:rPr lang="nl-BE" sz="1200" dirty="0"/>
              <a:t> </a:t>
            </a:r>
            <a:r>
              <a:rPr lang="nl-BE" sz="1200" dirty="0" err="1"/>
              <a:t>entirety</a:t>
            </a:r>
            <a:r>
              <a:rPr lang="nl-BE" sz="1200" dirty="0"/>
              <a:t> or at </a:t>
            </a:r>
            <a:r>
              <a:rPr lang="nl-BE" sz="1200" dirty="0" err="1"/>
              <a:t>all</a:t>
            </a:r>
            <a:r>
              <a:rPr lang="nl-BE" sz="1200" dirty="0"/>
              <a:t>. A </a:t>
            </a:r>
            <a:r>
              <a:rPr lang="nl-BE" sz="1200" dirty="0" err="1"/>
              <a:t>reconciliation</a:t>
            </a:r>
            <a:r>
              <a:rPr lang="nl-BE" sz="1200" dirty="0"/>
              <a:t> of </a:t>
            </a:r>
            <a:r>
              <a:rPr lang="nl-BE" sz="1200" dirty="0" err="1"/>
              <a:t>APMs</a:t>
            </a:r>
            <a:r>
              <a:rPr lang="nl-BE" sz="1200" dirty="0"/>
              <a:t> </a:t>
            </a:r>
            <a:r>
              <a:rPr lang="nl-BE" sz="1200" dirty="0" err="1"/>
              <a:t>to</a:t>
            </a:r>
            <a:r>
              <a:rPr lang="nl-BE" sz="1200" dirty="0"/>
              <a:t> </a:t>
            </a:r>
            <a:r>
              <a:rPr lang="nl-BE" sz="1200" dirty="0" err="1"/>
              <a:t>the</a:t>
            </a:r>
            <a:r>
              <a:rPr lang="nl-BE" sz="1200" dirty="0"/>
              <a:t> most </a:t>
            </a:r>
            <a:r>
              <a:rPr lang="nl-BE" sz="1200" dirty="0" err="1"/>
              <a:t>directly</a:t>
            </a:r>
            <a:r>
              <a:rPr lang="nl-BE" sz="1200" dirty="0"/>
              <a:t> </a:t>
            </a:r>
            <a:r>
              <a:rPr lang="nl-BE" sz="1200" dirty="0" err="1"/>
              <a:t>comparable</a:t>
            </a:r>
            <a:r>
              <a:rPr lang="nl-BE" sz="1200" dirty="0"/>
              <a:t> IFRS </a:t>
            </a:r>
            <a:r>
              <a:rPr lang="nl-BE" sz="1200" dirty="0" err="1"/>
              <a:t>measures</a:t>
            </a:r>
            <a:r>
              <a:rPr lang="nl-BE" sz="1200" dirty="0"/>
              <a:t> is </a:t>
            </a:r>
            <a:r>
              <a:rPr lang="nl-BE" sz="1200" dirty="0" err="1"/>
              <a:t>contained</a:t>
            </a:r>
            <a:r>
              <a:rPr lang="nl-BE" sz="1200" dirty="0"/>
              <a:t> in appendix </a:t>
            </a:r>
            <a:r>
              <a:rPr lang="nl-BE" sz="1200" dirty="0" err="1"/>
              <a:t>to</a:t>
            </a:r>
            <a:r>
              <a:rPr lang="nl-BE" sz="1200" dirty="0"/>
              <a:t> </a:t>
            </a:r>
            <a:r>
              <a:rPr lang="nl-BE" sz="1200" dirty="0" err="1"/>
              <a:t>this</a:t>
            </a:r>
            <a:r>
              <a:rPr lang="nl-BE" sz="1200" dirty="0"/>
              <a:t> </a:t>
            </a:r>
            <a:r>
              <a:rPr lang="nl-BE" sz="1200" dirty="0" err="1"/>
              <a:t>presentation</a:t>
            </a:r>
            <a:r>
              <a:rPr lang="nl-BE" sz="1200" dirty="0"/>
              <a:t>. </a:t>
            </a:r>
          </a:p>
          <a:p>
            <a:pPr algn="just"/>
            <a:r>
              <a:rPr lang="nl-BE" sz="1200" dirty="0" err="1"/>
              <a:t>All</a:t>
            </a:r>
            <a:r>
              <a:rPr lang="nl-BE" sz="1200" dirty="0"/>
              <a:t> </a:t>
            </a:r>
            <a:r>
              <a:rPr lang="nl-BE" sz="1200" dirty="0" err="1"/>
              <a:t>definitions</a:t>
            </a:r>
            <a:r>
              <a:rPr lang="nl-BE" sz="1200" dirty="0"/>
              <a:t> are </a:t>
            </a:r>
            <a:r>
              <a:rPr lang="nl-BE" sz="1200" dirty="0" err="1"/>
              <a:t>available</a:t>
            </a:r>
            <a:r>
              <a:rPr lang="nl-BE" sz="1200" dirty="0"/>
              <a:t> in </a:t>
            </a:r>
            <a:r>
              <a:rPr lang="nl-BE" sz="1200" dirty="0" err="1"/>
              <a:t>the</a:t>
            </a:r>
            <a:r>
              <a:rPr lang="nl-BE" sz="1200" dirty="0"/>
              <a:t> </a:t>
            </a:r>
            <a:r>
              <a:rPr lang="nl-BE" sz="1200" dirty="0" err="1"/>
              <a:t>Glossary</a:t>
            </a:r>
            <a:r>
              <a:rPr lang="nl-BE" sz="1200" dirty="0"/>
              <a:t> of </a:t>
            </a:r>
            <a:r>
              <a:rPr lang="nl-BE" sz="1200" dirty="0" err="1"/>
              <a:t>the</a:t>
            </a:r>
            <a:r>
              <a:rPr lang="nl-BE" sz="1200" dirty="0"/>
              <a:t> </a:t>
            </a:r>
            <a:r>
              <a:rPr lang="nl-BE" sz="1200" dirty="0" err="1"/>
              <a:t>Annual</a:t>
            </a:r>
            <a:r>
              <a:rPr lang="nl-BE" sz="1200" dirty="0"/>
              <a:t> Report. </a:t>
            </a:r>
          </a:p>
          <a:p>
            <a:pPr algn="just"/>
            <a:endParaRPr lang="en-BE" sz="1200" dirty="0"/>
          </a:p>
          <a:p>
            <a:endParaRPr lang="nl-BE" sz="1200" dirty="0"/>
          </a:p>
        </p:txBody>
      </p:sp>
    </p:spTree>
    <p:extLst>
      <p:ext uri="{BB962C8B-B14F-4D97-AF65-F5344CB8AC3E}">
        <p14:creationId xmlns:p14="http://schemas.microsoft.com/office/powerpoint/2010/main" val="5218914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4681991C-0334-157F-12FD-D21040466A42}"/>
              </a:ext>
            </a:extLst>
          </p:cNvPr>
          <p:cNvPicPr>
            <a:picLocks noGrp="1" noChangeAspect="1"/>
          </p:cNvPicPr>
          <p:nvPr>
            <p:ph type="pic" sz="quarter" idx="13"/>
          </p:nvPr>
        </p:nvPicPr>
        <p:blipFill>
          <a:blip r:embed="rId2">
            <a:extLst>
              <a:ext uri="{28A0092B-C50C-407E-A947-70E740481C1C}">
                <a14:useLocalDpi xmlns:a14="http://schemas.microsoft.com/office/drawing/2010/main"/>
              </a:ext>
            </a:extLst>
          </a:blip>
          <a:srcRect t="18068" b="18068"/>
          <a:stretch/>
        </p:blipFill>
        <p:spPr>
          <a:xfrm>
            <a:off x="0" y="-1"/>
            <a:ext cx="12192000" cy="5200651"/>
          </a:xfrm>
        </p:spPr>
      </p:pic>
      <p:sp>
        <p:nvSpPr>
          <p:cNvPr id="2" name="Tijdelijke aanduiding voor tekst 1">
            <a:extLst>
              <a:ext uri="{FF2B5EF4-FFF2-40B4-BE49-F238E27FC236}">
                <a16:creationId xmlns:a16="http://schemas.microsoft.com/office/drawing/2014/main" id="{18CFEA1F-A3ED-62E8-AFE7-7D453BCEE5BD}"/>
              </a:ext>
            </a:extLst>
          </p:cNvPr>
          <p:cNvSpPr>
            <a:spLocks noGrp="1"/>
          </p:cNvSpPr>
          <p:nvPr>
            <p:ph type="body" sz="quarter" idx="17"/>
          </p:nvPr>
        </p:nvSpPr>
        <p:spPr/>
        <p:txBody>
          <a:bodyPr/>
          <a:lstStyle/>
          <a:p>
            <a:endParaRPr lang="en-GB"/>
          </a:p>
        </p:txBody>
      </p:sp>
      <p:sp>
        <p:nvSpPr>
          <p:cNvPr id="5" name="Tijdelijke aanduiding voor tekst 4">
            <a:extLst>
              <a:ext uri="{FF2B5EF4-FFF2-40B4-BE49-F238E27FC236}">
                <a16:creationId xmlns:a16="http://schemas.microsoft.com/office/drawing/2014/main" id="{72BA9EB4-139C-A5BB-1DD1-390350E2FFDB}"/>
              </a:ext>
            </a:extLst>
          </p:cNvPr>
          <p:cNvSpPr>
            <a:spLocks noGrp="1"/>
          </p:cNvSpPr>
          <p:nvPr>
            <p:ph type="body" sz="quarter" idx="18"/>
          </p:nvPr>
        </p:nvSpPr>
        <p:spPr/>
        <p:txBody>
          <a:bodyPr/>
          <a:lstStyle/>
          <a:p>
            <a:endParaRPr lang="en-GB"/>
          </a:p>
        </p:txBody>
      </p:sp>
      <p:sp>
        <p:nvSpPr>
          <p:cNvPr id="12" name="Text Placeholder 11">
            <a:extLst>
              <a:ext uri="{FF2B5EF4-FFF2-40B4-BE49-F238E27FC236}">
                <a16:creationId xmlns:a16="http://schemas.microsoft.com/office/drawing/2014/main" id="{CD348F83-EEC1-D97D-0D89-0D7EBB856C3C}"/>
              </a:ext>
            </a:extLst>
          </p:cNvPr>
          <p:cNvSpPr>
            <a:spLocks noGrp="1"/>
          </p:cNvSpPr>
          <p:nvPr>
            <p:ph type="body" sz="quarter" idx="16"/>
          </p:nvPr>
        </p:nvSpPr>
        <p:spPr/>
        <p:txBody>
          <a:bodyPr/>
          <a:lstStyle/>
          <a:p>
            <a:endParaRPr lang="en-GB"/>
          </a:p>
        </p:txBody>
      </p:sp>
      <p:sp>
        <p:nvSpPr>
          <p:cNvPr id="13" name="Tekstvak 6">
            <a:extLst>
              <a:ext uri="{FF2B5EF4-FFF2-40B4-BE49-F238E27FC236}">
                <a16:creationId xmlns:a16="http://schemas.microsoft.com/office/drawing/2014/main" id="{1B939439-5326-A6C9-CB7F-755A6762AE97}"/>
              </a:ext>
            </a:extLst>
          </p:cNvPr>
          <p:cNvSpPr txBox="1"/>
          <p:nvPr/>
        </p:nvSpPr>
        <p:spPr>
          <a:xfrm>
            <a:off x="515938" y="5641454"/>
            <a:ext cx="854827" cy="469344"/>
          </a:xfrm>
          <a:prstGeom prst="round2DiagRect">
            <a:avLst>
              <a:gd name="adj1" fmla="val 37010"/>
              <a:gd name="adj2" fmla="val 0"/>
            </a:avLst>
          </a:prstGeom>
          <a:solidFill>
            <a:schemeClr val="bg2"/>
          </a:solidFill>
        </p:spPr>
        <p:txBody>
          <a:bodyPr wrap="none" lIns="72000" tIns="0" rIns="72000" bIns="0" rtlCol="0" anchor="ctr" anchorCtr="0">
            <a:spAutoFit/>
          </a:bodyPr>
          <a:lstStyle/>
          <a:p>
            <a:r>
              <a:rPr lang="en-US" sz="2400" b="1">
                <a:solidFill>
                  <a:schemeClr val="bg1"/>
                </a:solidFill>
              </a:rPr>
              <a:t>Q&amp;A</a:t>
            </a:r>
          </a:p>
        </p:txBody>
      </p:sp>
    </p:spTree>
    <p:extLst>
      <p:ext uri="{BB962C8B-B14F-4D97-AF65-F5344CB8AC3E}">
        <p14:creationId xmlns:p14="http://schemas.microsoft.com/office/powerpoint/2010/main" val="2440728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4681991C-0334-157F-12FD-D21040466A42}"/>
              </a:ext>
            </a:extLst>
          </p:cNvPr>
          <p:cNvPicPr>
            <a:picLocks noGrp="1" noChangeAspect="1"/>
          </p:cNvPicPr>
          <p:nvPr>
            <p:ph type="pic" sz="quarter" idx="13"/>
          </p:nvPr>
        </p:nvPicPr>
        <p:blipFill>
          <a:blip r:embed="rId2">
            <a:extLst>
              <a:ext uri="{28A0092B-C50C-407E-A947-70E740481C1C}">
                <a14:useLocalDpi xmlns:a14="http://schemas.microsoft.com/office/drawing/2010/main"/>
              </a:ext>
            </a:extLst>
          </a:blip>
          <a:srcRect t="18059" b="18059"/>
          <a:stretch/>
        </p:blipFill>
        <p:spPr>
          <a:xfrm>
            <a:off x="0" y="-1"/>
            <a:ext cx="12192000" cy="5200651"/>
          </a:xfrm>
        </p:spPr>
      </p:pic>
      <p:sp>
        <p:nvSpPr>
          <p:cNvPr id="2" name="Tijdelijke aanduiding voor tekst 1">
            <a:extLst>
              <a:ext uri="{FF2B5EF4-FFF2-40B4-BE49-F238E27FC236}">
                <a16:creationId xmlns:a16="http://schemas.microsoft.com/office/drawing/2014/main" id="{18CFEA1F-A3ED-62E8-AFE7-7D453BCEE5BD}"/>
              </a:ext>
            </a:extLst>
          </p:cNvPr>
          <p:cNvSpPr>
            <a:spLocks noGrp="1"/>
          </p:cNvSpPr>
          <p:nvPr>
            <p:ph type="body" sz="quarter" idx="17"/>
          </p:nvPr>
        </p:nvSpPr>
        <p:spPr/>
        <p:txBody>
          <a:bodyPr/>
          <a:lstStyle/>
          <a:p>
            <a:endParaRPr lang="en-GB"/>
          </a:p>
        </p:txBody>
      </p:sp>
      <p:sp>
        <p:nvSpPr>
          <p:cNvPr id="5" name="Tijdelijke aanduiding voor tekst 4">
            <a:extLst>
              <a:ext uri="{FF2B5EF4-FFF2-40B4-BE49-F238E27FC236}">
                <a16:creationId xmlns:a16="http://schemas.microsoft.com/office/drawing/2014/main" id="{72BA9EB4-139C-A5BB-1DD1-390350E2FFDB}"/>
              </a:ext>
            </a:extLst>
          </p:cNvPr>
          <p:cNvSpPr>
            <a:spLocks noGrp="1"/>
          </p:cNvSpPr>
          <p:nvPr>
            <p:ph type="body" sz="quarter" idx="18"/>
          </p:nvPr>
        </p:nvSpPr>
        <p:spPr/>
        <p:txBody>
          <a:bodyPr/>
          <a:lstStyle/>
          <a:p>
            <a:endParaRPr lang="en-GB"/>
          </a:p>
        </p:txBody>
      </p:sp>
      <p:sp>
        <p:nvSpPr>
          <p:cNvPr id="12" name="Text Placeholder 11">
            <a:extLst>
              <a:ext uri="{FF2B5EF4-FFF2-40B4-BE49-F238E27FC236}">
                <a16:creationId xmlns:a16="http://schemas.microsoft.com/office/drawing/2014/main" id="{CD348F83-EEC1-D97D-0D89-0D7EBB856C3C}"/>
              </a:ext>
            </a:extLst>
          </p:cNvPr>
          <p:cNvSpPr>
            <a:spLocks noGrp="1"/>
          </p:cNvSpPr>
          <p:nvPr>
            <p:ph type="body" sz="quarter" idx="16"/>
          </p:nvPr>
        </p:nvSpPr>
        <p:spPr/>
        <p:txBody>
          <a:bodyPr/>
          <a:lstStyle/>
          <a:p>
            <a:endParaRPr lang="en-GB"/>
          </a:p>
        </p:txBody>
      </p:sp>
      <p:sp>
        <p:nvSpPr>
          <p:cNvPr id="13" name="Tekstvak 6">
            <a:extLst>
              <a:ext uri="{FF2B5EF4-FFF2-40B4-BE49-F238E27FC236}">
                <a16:creationId xmlns:a16="http://schemas.microsoft.com/office/drawing/2014/main" id="{1B939439-5326-A6C9-CB7F-755A6762AE97}"/>
              </a:ext>
            </a:extLst>
          </p:cNvPr>
          <p:cNvSpPr txBox="1"/>
          <p:nvPr/>
        </p:nvSpPr>
        <p:spPr>
          <a:xfrm>
            <a:off x="515938" y="5641455"/>
            <a:ext cx="1456008" cy="469344"/>
          </a:xfrm>
          <a:prstGeom prst="round2DiagRect">
            <a:avLst>
              <a:gd name="adj1" fmla="val 37010"/>
              <a:gd name="adj2" fmla="val 0"/>
            </a:avLst>
          </a:prstGeom>
          <a:solidFill>
            <a:schemeClr val="bg2"/>
          </a:solidFill>
        </p:spPr>
        <p:txBody>
          <a:bodyPr wrap="none" lIns="72000" tIns="0" rIns="72000" bIns="0" rtlCol="0" anchor="ctr" anchorCtr="0">
            <a:spAutoFit/>
          </a:bodyPr>
          <a:lstStyle/>
          <a:p>
            <a:r>
              <a:rPr lang="en-US" sz="2400" b="1" dirty="0">
                <a:solidFill>
                  <a:schemeClr val="bg1"/>
                </a:solidFill>
              </a:rPr>
              <a:t>Appendix</a:t>
            </a:r>
          </a:p>
        </p:txBody>
      </p:sp>
    </p:spTree>
    <p:extLst>
      <p:ext uri="{BB962C8B-B14F-4D97-AF65-F5344CB8AC3E}">
        <p14:creationId xmlns:p14="http://schemas.microsoft.com/office/powerpoint/2010/main" val="31549900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B2D2732-C84E-C38A-AF18-7AAB349C7A12}"/>
              </a:ext>
            </a:extLst>
          </p:cNvPr>
          <p:cNvSpPr>
            <a:spLocks noGrp="1"/>
          </p:cNvSpPr>
          <p:nvPr>
            <p:ph type="body" sz="quarter" idx="13"/>
          </p:nvPr>
        </p:nvSpPr>
        <p:spPr/>
        <p:txBody>
          <a:bodyPr/>
          <a:lstStyle/>
          <a:p>
            <a:r>
              <a:rPr lang="en-GB" dirty="0"/>
              <a:t>Consolidated income statement.</a:t>
            </a:r>
          </a:p>
        </p:txBody>
      </p:sp>
      <p:sp>
        <p:nvSpPr>
          <p:cNvPr id="4" name="Text Placeholder 3">
            <a:extLst>
              <a:ext uri="{FF2B5EF4-FFF2-40B4-BE49-F238E27FC236}">
                <a16:creationId xmlns:a16="http://schemas.microsoft.com/office/drawing/2014/main" id="{B1F6C2BB-B588-EA2B-1549-CF169B0C0C2E}"/>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519C0CA9-1597-5A2B-9944-0C9290919C73}"/>
              </a:ext>
            </a:extLst>
          </p:cNvPr>
          <p:cNvSpPr>
            <a:spLocks noGrp="1"/>
          </p:cNvSpPr>
          <p:nvPr>
            <p:ph type="body" sz="quarter" idx="17"/>
          </p:nvPr>
        </p:nvSpPr>
        <p:spPr/>
        <p:txBody>
          <a:bodyPr/>
          <a:lstStyle/>
          <a:p>
            <a:endParaRPr lang="en-GB"/>
          </a:p>
        </p:txBody>
      </p:sp>
      <p:sp>
        <p:nvSpPr>
          <p:cNvPr id="6" name="Text Placeholder 5">
            <a:extLst>
              <a:ext uri="{FF2B5EF4-FFF2-40B4-BE49-F238E27FC236}">
                <a16:creationId xmlns:a16="http://schemas.microsoft.com/office/drawing/2014/main" id="{4034EEBD-3BF4-DA84-3C0A-ED8C5C5E5FC4}"/>
              </a:ext>
            </a:extLst>
          </p:cNvPr>
          <p:cNvSpPr>
            <a:spLocks noGrp="1"/>
          </p:cNvSpPr>
          <p:nvPr>
            <p:ph type="body" sz="quarter" idx="18"/>
          </p:nvPr>
        </p:nvSpPr>
        <p:spPr/>
        <p:txBody>
          <a:bodyPr/>
          <a:lstStyle/>
          <a:p>
            <a:endParaRPr lang="en-GB"/>
          </a:p>
        </p:txBody>
      </p:sp>
      <p:pic>
        <p:nvPicPr>
          <p:cNvPr id="7" name="Picture 6">
            <a:extLst>
              <a:ext uri="{FF2B5EF4-FFF2-40B4-BE49-F238E27FC236}">
                <a16:creationId xmlns:a16="http://schemas.microsoft.com/office/drawing/2014/main" id="{5DB9AF6E-FEBE-2918-7719-770AAEA7F8C2}"/>
              </a:ext>
            </a:extLst>
          </p:cNvPr>
          <p:cNvPicPr>
            <a:picLocks noChangeAspect="1"/>
          </p:cNvPicPr>
          <p:nvPr/>
        </p:nvPicPr>
        <p:blipFill>
          <a:blip r:embed="rId2"/>
          <a:stretch>
            <a:fillRect/>
          </a:stretch>
        </p:blipFill>
        <p:spPr>
          <a:xfrm>
            <a:off x="550863" y="981980"/>
            <a:ext cx="6401355" cy="4895512"/>
          </a:xfrm>
          <a:prstGeom prst="rect">
            <a:avLst/>
          </a:prstGeom>
        </p:spPr>
      </p:pic>
    </p:spTree>
    <p:extLst>
      <p:ext uri="{BB962C8B-B14F-4D97-AF65-F5344CB8AC3E}">
        <p14:creationId xmlns:p14="http://schemas.microsoft.com/office/powerpoint/2010/main" val="35463546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B2D2732-C84E-C38A-AF18-7AAB349C7A12}"/>
              </a:ext>
            </a:extLst>
          </p:cNvPr>
          <p:cNvSpPr>
            <a:spLocks noGrp="1"/>
          </p:cNvSpPr>
          <p:nvPr>
            <p:ph type="body" sz="quarter" idx="13"/>
          </p:nvPr>
        </p:nvSpPr>
        <p:spPr/>
        <p:txBody>
          <a:bodyPr/>
          <a:lstStyle/>
          <a:p>
            <a:r>
              <a:rPr lang="en-GB" dirty="0"/>
              <a:t>Consolidated statement of financial position.</a:t>
            </a:r>
          </a:p>
        </p:txBody>
      </p:sp>
      <p:sp>
        <p:nvSpPr>
          <p:cNvPr id="4" name="Text Placeholder 3">
            <a:extLst>
              <a:ext uri="{FF2B5EF4-FFF2-40B4-BE49-F238E27FC236}">
                <a16:creationId xmlns:a16="http://schemas.microsoft.com/office/drawing/2014/main" id="{B1F6C2BB-B588-EA2B-1549-CF169B0C0C2E}"/>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519C0CA9-1597-5A2B-9944-0C9290919C73}"/>
              </a:ext>
            </a:extLst>
          </p:cNvPr>
          <p:cNvSpPr>
            <a:spLocks noGrp="1"/>
          </p:cNvSpPr>
          <p:nvPr>
            <p:ph type="body" sz="quarter" idx="17"/>
          </p:nvPr>
        </p:nvSpPr>
        <p:spPr/>
        <p:txBody>
          <a:bodyPr/>
          <a:lstStyle/>
          <a:p>
            <a:endParaRPr lang="en-GB"/>
          </a:p>
        </p:txBody>
      </p:sp>
      <p:sp>
        <p:nvSpPr>
          <p:cNvPr id="6" name="Text Placeholder 5">
            <a:extLst>
              <a:ext uri="{FF2B5EF4-FFF2-40B4-BE49-F238E27FC236}">
                <a16:creationId xmlns:a16="http://schemas.microsoft.com/office/drawing/2014/main" id="{4034EEBD-3BF4-DA84-3C0A-ED8C5C5E5FC4}"/>
              </a:ext>
            </a:extLst>
          </p:cNvPr>
          <p:cNvSpPr>
            <a:spLocks noGrp="1"/>
          </p:cNvSpPr>
          <p:nvPr>
            <p:ph type="body" sz="quarter" idx="18"/>
          </p:nvPr>
        </p:nvSpPr>
        <p:spPr/>
        <p:txBody>
          <a:bodyPr/>
          <a:lstStyle/>
          <a:p>
            <a:endParaRPr lang="en-GB"/>
          </a:p>
        </p:txBody>
      </p:sp>
      <p:sp>
        <p:nvSpPr>
          <p:cNvPr id="10" name="Rectangle 9">
            <a:extLst>
              <a:ext uri="{FF2B5EF4-FFF2-40B4-BE49-F238E27FC236}">
                <a16:creationId xmlns:a16="http://schemas.microsoft.com/office/drawing/2014/main" id="{689A48A4-EDC9-95AA-E5B2-1DD7EF18EA00}"/>
              </a:ext>
            </a:extLst>
          </p:cNvPr>
          <p:cNvSpPr/>
          <p:nvPr/>
        </p:nvSpPr>
        <p:spPr>
          <a:xfrm>
            <a:off x="423512" y="5868632"/>
            <a:ext cx="9490509" cy="763174"/>
          </a:xfrm>
          <a:prstGeom prst="rect">
            <a:avLst/>
          </a:prstGeom>
          <a:noFill/>
          <a:ln w="25400" cap="flat" cmpd="sng" algn="ctr">
            <a:noFill/>
            <a:prstDash val="solid"/>
          </a:ln>
          <a:effectLst/>
        </p:spPr>
        <p:txBody>
          <a:bodyPr rtlCol="0" anchor="t"/>
          <a:lstStyle/>
          <a:p>
            <a:pPr marL="87313" marR="0" lvl="1" indent="0" defTabSz="914400" eaLnBrk="1" fontAlgn="auto" latinLnBrk="0" hangingPunct="1">
              <a:lnSpc>
                <a:spcPct val="100000"/>
              </a:lnSpc>
              <a:spcBef>
                <a:spcPts val="0"/>
              </a:spcBef>
              <a:spcAft>
                <a:spcPts val="0"/>
              </a:spcAft>
              <a:buClrTx/>
              <a:buSzTx/>
              <a:buFontTx/>
              <a:buNone/>
              <a:tabLst/>
              <a:defRPr/>
            </a:pPr>
            <a:endParaRPr kumimoji="0" lang="en-BE" sz="1000" b="0" i="0" u="none" strike="noStrike" kern="0" cap="none" spc="0" normalizeH="0" baseline="0" noProof="0" dirty="0">
              <a:ln>
                <a:noFill/>
              </a:ln>
              <a:solidFill>
                <a:srgbClr val="000000"/>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1A7467A5-3752-DE76-8C9E-341FBD8127CA}"/>
              </a:ext>
            </a:extLst>
          </p:cNvPr>
          <p:cNvSpPr txBox="1"/>
          <p:nvPr/>
        </p:nvSpPr>
        <p:spPr>
          <a:xfrm>
            <a:off x="141974" y="5980466"/>
            <a:ext cx="10003512" cy="707886"/>
          </a:xfrm>
          <a:prstGeom prst="rect">
            <a:avLst/>
          </a:prstGeom>
          <a:noFill/>
        </p:spPr>
        <p:txBody>
          <a:bodyPr wrap="square" rtlCol="0">
            <a:spAutoFit/>
          </a:bodyPr>
          <a:lstStyle/>
          <a:p>
            <a:r>
              <a:rPr lang="en-US" sz="1000" dirty="0"/>
              <a:t>(*) During AY 24/25, the Group identified an historical error in the calculation of deferred taxes amounting to € 11,4m which primarily related to tax rate changes pre AY 22/23 that were not correctly applied to calculate deferred taxes on temporary differences with respect to customer relationships. Consequently, opening equity as per AY 23/24 and AY 24/25 was overstated by € 11,4m, deferred tax assets were overstated by € 1,4 m and deferred tax liabilities understated by € 10,0m. The error has been corrected by restating each of the affected financial line items for the prior periods. This error did not materially affect the income statement of either AY 23/24 and AY 24/25. </a:t>
            </a:r>
          </a:p>
        </p:txBody>
      </p:sp>
      <p:pic>
        <p:nvPicPr>
          <p:cNvPr id="13" name="Picture 12">
            <a:extLst>
              <a:ext uri="{FF2B5EF4-FFF2-40B4-BE49-F238E27FC236}">
                <a16:creationId xmlns:a16="http://schemas.microsoft.com/office/drawing/2014/main" id="{B4445559-4CF8-DD60-A1DF-FF85796265A7}"/>
              </a:ext>
            </a:extLst>
          </p:cNvPr>
          <p:cNvPicPr>
            <a:picLocks noChangeAspect="1"/>
          </p:cNvPicPr>
          <p:nvPr/>
        </p:nvPicPr>
        <p:blipFill>
          <a:blip r:embed="rId2"/>
          <a:stretch>
            <a:fillRect/>
          </a:stretch>
        </p:blipFill>
        <p:spPr>
          <a:xfrm>
            <a:off x="141974" y="1253404"/>
            <a:ext cx="5809963" cy="2973739"/>
          </a:xfrm>
          <a:prstGeom prst="rect">
            <a:avLst/>
          </a:prstGeom>
        </p:spPr>
      </p:pic>
      <p:pic>
        <p:nvPicPr>
          <p:cNvPr id="15" name="Picture 14">
            <a:extLst>
              <a:ext uri="{FF2B5EF4-FFF2-40B4-BE49-F238E27FC236}">
                <a16:creationId xmlns:a16="http://schemas.microsoft.com/office/drawing/2014/main" id="{1EFEA6F5-E3F5-C47E-0E4B-6808E73A6523}"/>
              </a:ext>
            </a:extLst>
          </p:cNvPr>
          <p:cNvPicPr>
            <a:picLocks noChangeAspect="1"/>
          </p:cNvPicPr>
          <p:nvPr/>
        </p:nvPicPr>
        <p:blipFill>
          <a:blip r:embed="rId3"/>
          <a:stretch>
            <a:fillRect/>
          </a:stretch>
        </p:blipFill>
        <p:spPr>
          <a:xfrm>
            <a:off x="6096000" y="1253405"/>
            <a:ext cx="5954025" cy="3849509"/>
          </a:xfrm>
          <a:prstGeom prst="rect">
            <a:avLst/>
          </a:prstGeom>
        </p:spPr>
      </p:pic>
    </p:spTree>
    <p:extLst>
      <p:ext uri="{BB962C8B-B14F-4D97-AF65-F5344CB8AC3E}">
        <p14:creationId xmlns:p14="http://schemas.microsoft.com/office/powerpoint/2010/main" val="10161450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B2D2732-C84E-C38A-AF18-7AAB349C7A12}"/>
              </a:ext>
            </a:extLst>
          </p:cNvPr>
          <p:cNvSpPr>
            <a:spLocks noGrp="1"/>
          </p:cNvSpPr>
          <p:nvPr>
            <p:ph type="body" sz="quarter" idx="13"/>
          </p:nvPr>
        </p:nvSpPr>
        <p:spPr/>
        <p:txBody>
          <a:bodyPr/>
          <a:lstStyle/>
          <a:p>
            <a:r>
              <a:rPr lang="en-GB" dirty="0"/>
              <a:t>Cash flow.</a:t>
            </a:r>
          </a:p>
        </p:txBody>
      </p:sp>
      <p:sp>
        <p:nvSpPr>
          <p:cNvPr id="4" name="Text Placeholder 3">
            <a:extLst>
              <a:ext uri="{FF2B5EF4-FFF2-40B4-BE49-F238E27FC236}">
                <a16:creationId xmlns:a16="http://schemas.microsoft.com/office/drawing/2014/main" id="{B1F6C2BB-B588-EA2B-1549-CF169B0C0C2E}"/>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519C0CA9-1597-5A2B-9944-0C9290919C73}"/>
              </a:ext>
            </a:extLst>
          </p:cNvPr>
          <p:cNvSpPr>
            <a:spLocks noGrp="1"/>
          </p:cNvSpPr>
          <p:nvPr>
            <p:ph type="body" sz="quarter" idx="17"/>
          </p:nvPr>
        </p:nvSpPr>
        <p:spPr/>
        <p:txBody>
          <a:bodyPr/>
          <a:lstStyle/>
          <a:p>
            <a:endParaRPr lang="en-GB"/>
          </a:p>
        </p:txBody>
      </p:sp>
      <p:sp>
        <p:nvSpPr>
          <p:cNvPr id="6" name="Text Placeholder 5">
            <a:extLst>
              <a:ext uri="{FF2B5EF4-FFF2-40B4-BE49-F238E27FC236}">
                <a16:creationId xmlns:a16="http://schemas.microsoft.com/office/drawing/2014/main" id="{4034EEBD-3BF4-DA84-3C0A-ED8C5C5E5FC4}"/>
              </a:ext>
            </a:extLst>
          </p:cNvPr>
          <p:cNvSpPr>
            <a:spLocks noGrp="1"/>
          </p:cNvSpPr>
          <p:nvPr>
            <p:ph type="body" sz="quarter" idx="18"/>
          </p:nvPr>
        </p:nvSpPr>
        <p:spPr/>
        <p:txBody>
          <a:bodyPr/>
          <a:lstStyle/>
          <a:p>
            <a:endParaRPr lang="en-GB"/>
          </a:p>
        </p:txBody>
      </p:sp>
      <p:pic>
        <p:nvPicPr>
          <p:cNvPr id="2" name="Picture 1">
            <a:extLst>
              <a:ext uri="{FF2B5EF4-FFF2-40B4-BE49-F238E27FC236}">
                <a16:creationId xmlns:a16="http://schemas.microsoft.com/office/drawing/2014/main" id="{A4AADE7B-0733-E25D-822C-724D72EBA553}"/>
              </a:ext>
            </a:extLst>
          </p:cNvPr>
          <p:cNvPicPr>
            <a:picLocks noChangeAspect="1"/>
          </p:cNvPicPr>
          <p:nvPr/>
        </p:nvPicPr>
        <p:blipFill>
          <a:blip r:embed="rId2"/>
          <a:stretch>
            <a:fillRect/>
          </a:stretch>
        </p:blipFill>
        <p:spPr>
          <a:xfrm>
            <a:off x="3468396" y="328915"/>
            <a:ext cx="5255207" cy="6200169"/>
          </a:xfrm>
          <a:prstGeom prst="rect">
            <a:avLst/>
          </a:prstGeom>
        </p:spPr>
      </p:pic>
    </p:spTree>
    <p:extLst>
      <p:ext uri="{BB962C8B-B14F-4D97-AF65-F5344CB8AC3E}">
        <p14:creationId xmlns:p14="http://schemas.microsoft.com/office/powerpoint/2010/main" val="27370508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B2D2732-C84E-C38A-AF18-7AAB349C7A12}"/>
              </a:ext>
            </a:extLst>
          </p:cNvPr>
          <p:cNvSpPr>
            <a:spLocks noGrp="1"/>
          </p:cNvSpPr>
          <p:nvPr>
            <p:ph type="body" sz="quarter" idx="13"/>
          </p:nvPr>
        </p:nvSpPr>
        <p:spPr/>
        <p:txBody>
          <a:bodyPr/>
          <a:lstStyle/>
          <a:p>
            <a:r>
              <a:rPr lang="en-GB" dirty="0"/>
              <a:t>Reconciliation net financial debt.</a:t>
            </a:r>
          </a:p>
        </p:txBody>
      </p:sp>
      <p:sp>
        <p:nvSpPr>
          <p:cNvPr id="4" name="Text Placeholder 3">
            <a:extLst>
              <a:ext uri="{FF2B5EF4-FFF2-40B4-BE49-F238E27FC236}">
                <a16:creationId xmlns:a16="http://schemas.microsoft.com/office/drawing/2014/main" id="{B1F6C2BB-B588-EA2B-1549-CF169B0C0C2E}"/>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519C0CA9-1597-5A2B-9944-0C9290919C73}"/>
              </a:ext>
            </a:extLst>
          </p:cNvPr>
          <p:cNvSpPr>
            <a:spLocks noGrp="1"/>
          </p:cNvSpPr>
          <p:nvPr>
            <p:ph type="body" sz="quarter" idx="17"/>
          </p:nvPr>
        </p:nvSpPr>
        <p:spPr/>
        <p:txBody>
          <a:bodyPr/>
          <a:lstStyle/>
          <a:p>
            <a:endParaRPr lang="en-GB"/>
          </a:p>
        </p:txBody>
      </p:sp>
      <p:sp>
        <p:nvSpPr>
          <p:cNvPr id="6" name="Text Placeholder 5">
            <a:extLst>
              <a:ext uri="{FF2B5EF4-FFF2-40B4-BE49-F238E27FC236}">
                <a16:creationId xmlns:a16="http://schemas.microsoft.com/office/drawing/2014/main" id="{4034EEBD-3BF4-DA84-3C0A-ED8C5C5E5FC4}"/>
              </a:ext>
            </a:extLst>
          </p:cNvPr>
          <p:cNvSpPr>
            <a:spLocks noGrp="1"/>
          </p:cNvSpPr>
          <p:nvPr>
            <p:ph type="body" sz="quarter" idx="18"/>
          </p:nvPr>
        </p:nvSpPr>
        <p:spPr/>
        <p:txBody>
          <a:bodyPr/>
          <a:lstStyle/>
          <a:p>
            <a:endParaRPr lang="en-GB"/>
          </a:p>
        </p:txBody>
      </p:sp>
      <p:pic>
        <p:nvPicPr>
          <p:cNvPr id="7" name="Picture 6">
            <a:extLst>
              <a:ext uri="{FF2B5EF4-FFF2-40B4-BE49-F238E27FC236}">
                <a16:creationId xmlns:a16="http://schemas.microsoft.com/office/drawing/2014/main" id="{AD02A000-B4EA-4B52-6CD5-CFE0097809F9}"/>
              </a:ext>
            </a:extLst>
          </p:cNvPr>
          <p:cNvPicPr>
            <a:picLocks noChangeAspect="1"/>
          </p:cNvPicPr>
          <p:nvPr/>
        </p:nvPicPr>
        <p:blipFill>
          <a:blip r:embed="rId2"/>
          <a:stretch>
            <a:fillRect/>
          </a:stretch>
        </p:blipFill>
        <p:spPr>
          <a:xfrm>
            <a:off x="550863" y="1392010"/>
            <a:ext cx="11038943" cy="3609198"/>
          </a:xfrm>
          <a:prstGeom prst="rect">
            <a:avLst/>
          </a:prstGeom>
        </p:spPr>
      </p:pic>
    </p:spTree>
    <p:extLst>
      <p:ext uri="{BB962C8B-B14F-4D97-AF65-F5344CB8AC3E}">
        <p14:creationId xmlns:p14="http://schemas.microsoft.com/office/powerpoint/2010/main" val="35193384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B2D2732-C84E-C38A-AF18-7AAB349C7A12}"/>
              </a:ext>
            </a:extLst>
          </p:cNvPr>
          <p:cNvSpPr>
            <a:spLocks noGrp="1"/>
          </p:cNvSpPr>
          <p:nvPr>
            <p:ph type="body" sz="quarter" idx="13"/>
          </p:nvPr>
        </p:nvSpPr>
        <p:spPr/>
        <p:txBody>
          <a:bodyPr/>
          <a:lstStyle/>
          <a:p>
            <a:r>
              <a:rPr lang="en-US" dirty="0"/>
              <a:t>Adjustments made for one-off items from operating activities.</a:t>
            </a:r>
            <a:endParaRPr lang="en-GB" dirty="0"/>
          </a:p>
        </p:txBody>
      </p:sp>
      <p:sp>
        <p:nvSpPr>
          <p:cNvPr id="4" name="Text Placeholder 3">
            <a:extLst>
              <a:ext uri="{FF2B5EF4-FFF2-40B4-BE49-F238E27FC236}">
                <a16:creationId xmlns:a16="http://schemas.microsoft.com/office/drawing/2014/main" id="{B1F6C2BB-B588-EA2B-1549-CF169B0C0C2E}"/>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519C0CA9-1597-5A2B-9944-0C9290919C73}"/>
              </a:ext>
            </a:extLst>
          </p:cNvPr>
          <p:cNvSpPr>
            <a:spLocks noGrp="1"/>
          </p:cNvSpPr>
          <p:nvPr>
            <p:ph type="body" sz="quarter" idx="17"/>
          </p:nvPr>
        </p:nvSpPr>
        <p:spPr/>
        <p:txBody>
          <a:bodyPr/>
          <a:lstStyle/>
          <a:p>
            <a:endParaRPr lang="en-GB"/>
          </a:p>
        </p:txBody>
      </p:sp>
      <p:sp>
        <p:nvSpPr>
          <p:cNvPr id="6" name="Text Placeholder 5">
            <a:extLst>
              <a:ext uri="{FF2B5EF4-FFF2-40B4-BE49-F238E27FC236}">
                <a16:creationId xmlns:a16="http://schemas.microsoft.com/office/drawing/2014/main" id="{4034EEBD-3BF4-DA84-3C0A-ED8C5C5E5FC4}"/>
              </a:ext>
            </a:extLst>
          </p:cNvPr>
          <p:cNvSpPr>
            <a:spLocks noGrp="1"/>
          </p:cNvSpPr>
          <p:nvPr>
            <p:ph type="body" sz="quarter" idx="18"/>
          </p:nvPr>
        </p:nvSpPr>
        <p:spPr/>
        <p:txBody>
          <a:bodyPr/>
          <a:lstStyle/>
          <a:p>
            <a:endParaRPr lang="en-GB"/>
          </a:p>
        </p:txBody>
      </p:sp>
      <p:pic>
        <p:nvPicPr>
          <p:cNvPr id="2" name="Picture 1">
            <a:extLst>
              <a:ext uri="{FF2B5EF4-FFF2-40B4-BE49-F238E27FC236}">
                <a16:creationId xmlns:a16="http://schemas.microsoft.com/office/drawing/2014/main" id="{6BC5F9EB-CCFF-8E5C-BD6C-176F7ECDB549}"/>
              </a:ext>
            </a:extLst>
          </p:cNvPr>
          <p:cNvPicPr>
            <a:picLocks noChangeAspect="1"/>
          </p:cNvPicPr>
          <p:nvPr/>
        </p:nvPicPr>
        <p:blipFill>
          <a:blip r:embed="rId2"/>
          <a:stretch>
            <a:fillRect/>
          </a:stretch>
        </p:blipFill>
        <p:spPr>
          <a:xfrm>
            <a:off x="550863" y="1072436"/>
            <a:ext cx="11019096" cy="4675597"/>
          </a:xfrm>
          <a:prstGeom prst="rect">
            <a:avLst/>
          </a:prstGeom>
        </p:spPr>
      </p:pic>
    </p:spTree>
    <p:extLst>
      <p:ext uri="{BB962C8B-B14F-4D97-AF65-F5344CB8AC3E}">
        <p14:creationId xmlns:p14="http://schemas.microsoft.com/office/powerpoint/2010/main" val="22102724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B2D2732-C84E-C38A-AF18-7AAB349C7A12}"/>
              </a:ext>
            </a:extLst>
          </p:cNvPr>
          <p:cNvSpPr>
            <a:spLocks noGrp="1"/>
          </p:cNvSpPr>
          <p:nvPr>
            <p:ph type="body" sz="quarter" idx="13"/>
          </p:nvPr>
        </p:nvSpPr>
        <p:spPr/>
        <p:txBody>
          <a:bodyPr/>
          <a:lstStyle/>
          <a:p>
            <a:r>
              <a:rPr lang="en-US"/>
              <a:t>Definitions.</a:t>
            </a:r>
            <a:endParaRPr lang="en-GB" dirty="0"/>
          </a:p>
        </p:txBody>
      </p:sp>
      <p:sp>
        <p:nvSpPr>
          <p:cNvPr id="4" name="Text Placeholder 3">
            <a:extLst>
              <a:ext uri="{FF2B5EF4-FFF2-40B4-BE49-F238E27FC236}">
                <a16:creationId xmlns:a16="http://schemas.microsoft.com/office/drawing/2014/main" id="{B1F6C2BB-B588-EA2B-1549-CF169B0C0C2E}"/>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519C0CA9-1597-5A2B-9944-0C9290919C73}"/>
              </a:ext>
            </a:extLst>
          </p:cNvPr>
          <p:cNvSpPr>
            <a:spLocks noGrp="1"/>
          </p:cNvSpPr>
          <p:nvPr>
            <p:ph type="body" sz="quarter" idx="17"/>
          </p:nvPr>
        </p:nvSpPr>
        <p:spPr/>
        <p:txBody>
          <a:bodyPr/>
          <a:lstStyle/>
          <a:p>
            <a:endParaRPr lang="en-GB"/>
          </a:p>
        </p:txBody>
      </p:sp>
      <p:sp>
        <p:nvSpPr>
          <p:cNvPr id="6" name="Text Placeholder 5">
            <a:extLst>
              <a:ext uri="{FF2B5EF4-FFF2-40B4-BE49-F238E27FC236}">
                <a16:creationId xmlns:a16="http://schemas.microsoft.com/office/drawing/2014/main" id="{4034EEBD-3BF4-DA84-3C0A-ED8C5C5E5FC4}"/>
              </a:ext>
            </a:extLst>
          </p:cNvPr>
          <p:cNvSpPr>
            <a:spLocks noGrp="1"/>
          </p:cNvSpPr>
          <p:nvPr>
            <p:ph type="body" sz="quarter" idx="18"/>
          </p:nvPr>
        </p:nvSpPr>
        <p:spPr/>
        <p:txBody>
          <a:bodyPr/>
          <a:lstStyle/>
          <a:p>
            <a:endParaRPr lang="en-GB"/>
          </a:p>
        </p:txBody>
      </p:sp>
      <p:graphicFrame>
        <p:nvGraphicFramePr>
          <p:cNvPr id="8" name="Table 7">
            <a:extLst>
              <a:ext uri="{FF2B5EF4-FFF2-40B4-BE49-F238E27FC236}">
                <a16:creationId xmlns:a16="http://schemas.microsoft.com/office/drawing/2014/main" id="{733DE839-95EA-3438-838E-6CB55E8EEF12}"/>
              </a:ext>
            </a:extLst>
          </p:cNvPr>
          <p:cNvGraphicFramePr>
            <a:graphicFrameLocks noGrp="1"/>
          </p:cNvGraphicFramePr>
          <p:nvPr>
            <p:extLst>
              <p:ext uri="{D42A27DB-BD31-4B8C-83A1-F6EECF244321}">
                <p14:modId xmlns:p14="http://schemas.microsoft.com/office/powerpoint/2010/main" val="893790345"/>
              </p:ext>
            </p:extLst>
          </p:nvPr>
        </p:nvGraphicFramePr>
        <p:xfrm>
          <a:off x="550863" y="958620"/>
          <a:ext cx="6167571" cy="5600783"/>
        </p:xfrm>
        <a:graphic>
          <a:graphicData uri="http://schemas.openxmlformats.org/drawingml/2006/table">
            <a:tbl>
              <a:tblPr firstRow="1" firstCol="1" lastRow="1" lastCol="1">
                <a:tableStyleId>{5C22544A-7EE6-4342-B048-85BDC9FD1C3A}</a:tableStyleId>
              </a:tblPr>
              <a:tblGrid>
                <a:gridCol w="1088395">
                  <a:extLst>
                    <a:ext uri="{9D8B030D-6E8A-4147-A177-3AD203B41FA5}">
                      <a16:colId xmlns:a16="http://schemas.microsoft.com/office/drawing/2014/main" val="2136570013"/>
                    </a:ext>
                  </a:extLst>
                </a:gridCol>
                <a:gridCol w="5079176">
                  <a:extLst>
                    <a:ext uri="{9D8B030D-6E8A-4147-A177-3AD203B41FA5}">
                      <a16:colId xmlns:a16="http://schemas.microsoft.com/office/drawing/2014/main" val="744909431"/>
                    </a:ext>
                  </a:extLst>
                </a:gridCol>
              </a:tblGrid>
              <a:tr h="138650">
                <a:tc>
                  <a:txBody>
                    <a:bodyPr/>
                    <a:lstStyle/>
                    <a:p>
                      <a:pPr marR="60325" algn="l">
                        <a:lnSpc>
                          <a:spcPct val="125000"/>
                        </a:lnSpc>
                        <a:spcBef>
                          <a:spcPts val="500"/>
                        </a:spcBef>
                      </a:pPr>
                      <a:r>
                        <a:rPr lang="en-US" sz="600">
                          <a:solidFill>
                            <a:schemeClr val="tx1"/>
                          </a:solidFill>
                          <a:effectLst/>
                        </a:rPr>
                        <a:t>CAPEX</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pPr>
                      <a:r>
                        <a:rPr lang="en-US" sz="600">
                          <a:solidFill>
                            <a:schemeClr val="tx1"/>
                          </a:solidFill>
                          <a:effectLst/>
                        </a:rPr>
                        <a:t>Capital</a:t>
                      </a:r>
                      <a:r>
                        <a:rPr lang="en-US" sz="600" spc="-5">
                          <a:solidFill>
                            <a:schemeClr val="tx1"/>
                          </a:solidFill>
                          <a:effectLst/>
                        </a:rPr>
                        <a:t> </a:t>
                      </a:r>
                      <a:r>
                        <a:rPr lang="en-US" sz="600">
                          <a:solidFill>
                            <a:schemeClr val="tx1"/>
                          </a:solidFill>
                          <a:effectLst/>
                        </a:rPr>
                        <a:t>expenditures</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2844721392"/>
                  </a:ext>
                </a:extLst>
              </a:tr>
              <a:tr h="142698">
                <a:tc>
                  <a:txBody>
                    <a:bodyPr/>
                    <a:lstStyle/>
                    <a:p>
                      <a:pPr marR="60325" algn="l">
                        <a:lnSpc>
                          <a:spcPct val="125000"/>
                        </a:lnSpc>
                        <a:spcBef>
                          <a:spcPts val="500"/>
                        </a:spcBef>
                      </a:pPr>
                      <a:r>
                        <a:rPr lang="en-US" sz="600">
                          <a:solidFill>
                            <a:schemeClr val="tx1"/>
                          </a:solidFill>
                          <a:effectLst/>
                        </a:rPr>
                        <a:t>EBIT</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pPr>
                      <a:r>
                        <a:rPr lang="en-US" sz="600">
                          <a:solidFill>
                            <a:schemeClr val="tx1"/>
                          </a:solidFill>
                          <a:effectLst/>
                        </a:rPr>
                        <a:t>Operating</a:t>
                      </a:r>
                      <a:r>
                        <a:rPr lang="en-US" sz="600" spc="-10">
                          <a:solidFill>
                            <a:schemeClr val="tx1"/>
                          </a:solidFill>
                          <a:effectLst/>
                        </a:rPr>
                        <a:t> </a:t>
                      </a:r>
                      <a:r>
                        <a:rPr lang="en-US" sz="600">
                          <a:solidFill>
                            <a:schemeClr val="tx1"/>
                          </a:solidFill>
                          <a:effectLst/>
                        </a:rPr>
                        <a:t>result</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317357473"/>
                  </a:ext>
                </a:extLst>
              </a:tr>
              <a:tr h="138650">
                <a:tc>
                  <a:txBody>
                    <a:bodyPr/>
                    <a:lstStyle/>
                    <a:p>
                      <a:pPr marR="60325" algn="l">
                        <a:lnSpc>
                          <a:spcPct val="125000"/>
                        </a:lnSpc>
                        <a:spcBef>
                          <a:spcPts val="500"/>
                        </a:spcBef>
                      </a:pPr>
                      <a:r>
                        <a:rPr lang="en-US" sz="600">
                          <a:solidFill>
                            <a:schemeClr val="tx1"/>
                          </a:solidFill>
                          <a:effectLst/>
                        </a:rPr>
                        <a:t>EPS</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pPr>
                      <a:r>
                        <a:rPr lang="en-US" sz="600">
                          <a:solidFill>
                            <a:schemeClr val="tx1"/>
                          </a:solidFill>
                          <a:effectLst/>
                        </a:rPr>
                        <a:t>Earnings</a:t>
                      </a:r>
                      <a:r>
                        <a:rPr lang="en-US" sz="600" spc="-15">
                          <a:solidFill>
                            <a:schemeClr val="tx1"/>
                          </a:solidFill>
                          <a:effectLst/>
                        </a:rPr>
                        <a:t> </a:t>
                      </a:r>
                      <a:r>
                        <a:rPr lang="en-US" sz="600">
                          <a:solidFill>
                            <a:schemeClr val="tx1"/>
                          </a:solidFill>
                          <a:effectLst/>
                        </a:rPr>
                        <a:t>per</a:t>
                      </a:r>
                      <a:r>
                        <a:rPr lang="en-US" sz="600" spc="-5">
                          <a:solidFill>
                            <a:schemeClr val="tx1"/>
                          </a:solidFill>
                          <a:effectLst/>
                        </a:rPr>
                        <a:t> </a:t>
                      </a:r>
                      <a:r>
                        <a:rPr lang="en-US" sz="600">
                          <a:solidFill>
                            <a:schemeClr val="tx1"/>
                          </a:solidFill>
                          <a:effectLst/>
                        </a:rPr>
                        <a:t>share</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1073972892"/>
                  </a:ext>
                </a:extLst>
              </a:tr>
              <a:tr h="138650">
                <a:tc>
                  <a:txBody>
                    <a:bodyPr/>
                    <a:lstStyle/>
                    <a:p>
                      <a:pPr marR="60325" algn="l">
                        <a:lnSpc>
                          <a:spcPct val="125000"/>
                        </a:lnSpc>
                        <a:spcBef>
                          <a:spcPts val="500"/>
                        </a:spcBef>
                      </a:pPr>
                      <a:r>
                        <a:rPr lang="en-US" sz="600">
                          <a:solidFill>
                            <a:schemeClr val="tx1"/>
                          </a:solidFill>
                          <a:effectLst/>
                        </a:rPr>
                        <a:t>ICR</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pPr>
                      <a:r>
                        <a:rPr lang="en-US" sz="600">
                          <a:solidFill>
                            <a:schemeClr val="tx1"/>
                          </a:solidFill>
                          <a:effectLst/>
                        </a:rPr>
                        <a:t>Integrated Customer Relationships</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4045747048"/>
                  </a:ext>
                </a:extLst>
              </a:tr>
              <a:tr h="138650">
                <a:tc>
                  <a:txBody>
                    <a:bodyPr/>
                    <a:lstStyle/>
                    <a:p>
                      <a:pPr marR="60325" algn="l">
                        <a:lnSpc>
                          <a:spcPct val="125000"/>
                        </a:lnSpc>
                        <a:spcBef>
                          <a:spcPts val="500"/>
                        </a:spcBef>
                      </a:pPr>
                      <a:r>
                        <a:rPr lang="en-US" sz="600">
                          <a:solidFill>
                            <a:schemeClr val="tx1"/>
                          </a:solidFill>
                          <a:effectLst/>
                        </a:rPr>
                        <a:t>IRS</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pPr>
                      <a:r>
                        <a:rPr lang="en-US" sz="600">
                          <a:solidFill>
                            <a:schemeClr val="tx1"/>
                          </a:solidFill>
                          <a:effectLst/>
                        </a:rPr>
                        <a:t>Interest</a:t>
                      </a:r>
                      <a:r>
                        <a:rPr lang="en-US" sz="600" spc="-10">
                          <a:solidFill>
                            <a:schemeClr val="tx1"/>
                          </a:solidFill>
                          <a:effectLst/>
                        </a:rPr>
                        <a:t> </a:t>
                      </a:r>
                      <a:r>
                        <a:rPr lang="en-US" sz="600">
                          <a:solidFill>
                            <a:schemeClr val="tx1"/>
                          </a:solidFill>
                          <a:effectLst/>
                        </a:rPr>
                        <a:t>rate</a:t>
                      </a:r>
                      <a:r>
                        <a:rPr lang="en-US" sz="600" spc="-10">
                          <a:solidFill>
                            <a:schemeClr val="tx1"/>
                          </a:solidFill>
                          <a:effectLst/>
                        </a:rPr>
                        <a:t> </a:t>
                      </a:r>
                      <a:r>
                        <a:rPr lang="en-US" sz="600">
                          <a:solidFill>
                            <a:schemeClr val="tx1"/>
                          </a:solidFill>
                          <a:effectLst/>
                        </a:rPr>
                        <a:t>swap</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2150751458"/>
                  </a:ext>
                </a:extLst>
              </a:tr>
              <a:tr h="249565">
                <a:tc>
                  <a:txBody>
                    <a:bodyPr/>
                    <a:lstStyle/>
                    <a:p>
                      <a:pPr marR="60325" algn="l">
                        <a:lnSpc>
                          <a:spcPct val="125000"/>
                        </a:lnSpc>
                        <a:spcBef>
                          <a:spcPts val="500"/>
                        </a:spcBef>
                      </a:pPr>
                      <a:r>
                        <a:rPr lang="en-US" sz="600">
                          <a:solidFill>
                            <a:schemeClr val="tx1"/>
                          </a:solidFill>
                          <a:effectLst/>
                        </a:rPr>
                        <a:t>Liquidity</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pPr>
                      <a:r>
                        <a:rPr lang="en-US" sz="600">
                          <a:solidFill>
                            <a:schemeClr val="tx1"/>
                          </a:solidFill>
                          <a:effectLst/>
                        </a:rPr>
                        <a:t>Current</a:t>
                      </a:r>
                      <a:r>
                        <a:rPr lang="en-US" sz="600" spc="5">
                          <a:solidFill>
                            <a:schemeClr val="tx1"/>
                          </a:solidFill>
                          <a:effectLst/>
                        </a:rPr>
                        <a:t> </a:t>
                      </a:r>
                      <a:r>
                        <a:rPr lang="en-US" sz="600">
                          <a:solidFill>
                            <a:schemeClr val="tx1"/>
                          </a:solidFill>
                          <a:effectLst/>
                        </a:rPr>
                        <a:t>assets</a:t>
                      </a:r>
                      <a:r>
                        <a:rPr lang="en-US" sz="600" spc="5">
                          <a:solidFill>
                            <a:schemeClr val="tx1"/>
                          </a:solidFill>
                          <a:effectLst/>
                        </a:rPr>
                        <a:t> </a:t>
                      </a:r>
                      <a:r>
                        <a:rPr lang="en-US" sz="600">
                          <a:solidFill>
                            <a:schemeClr val="tx1"/>
                          </a:solidFill>
                          <a:effectLst/>
                        </a:rPr>
                        <a:t>(including</a:t>
                      </a:r>
                      <a:r>
                        <a:rPr lang="en-US" sz="600" spc="5">
                          <a:solidFill>
                            <a:schemeClr val="tx1"/>
                          </a:solidFill>
                          <a:effectLst/>
                        </a:rPr>
                        <a:t> </a:t>
                      </a:r>
                      <a:r>
                        <a:rPr lang="en-US" sz="600">
                          <a:solidFill>
                            <a:schemeClr val="tx1"/>
                          </a:solidFill>
                          <a:effectLst/>
                        </a:rPr>
                        <a:t>assets</a:t>
                      </a:r>
                      <a:r>
                        <a:rPr lang="en-US" sz="600" spc="5">
                          <a:solidFill>
                            <a:schemeClr val="tx1"/>
                          </a:solidFill>
                          <a:effectLst/>
                        </a:rPr>
                        <a:t> </a:t>
                      </a:r>
                      <a:r>
                        <a:rPr lang="en-US" sz="600">
                          <a:solidFill>
                            <a:schemeClr val="tx1"/>
                          </a:solidFill>
                          <a:effectLst/>
                        </a:rPr>
                        <a:t>classified</a:t>
                      </a:r>
                      <a:r>
                        <a:rPr lang="en-US" sz="600" spc="5">
                          <a:solidFill>
                            <a:schemeClr val="tx1"/>
                          </a:solidFill>
                          <a:effectLst/>
                        </a:rPr>
                        <a:t> </a:t>
                      </a:r>
                      <a:r>
                        <a:rPr lang="en-US" sz="600">
                          <a:solidFill>
                            <a:schemeClr val="tx1"/>
                          </a:solidFill>
                          <a:effectLst/>
                        </a:rPr>
                        <a:t>as</a:t>
                      </a:r>
                      <a:r>
                        <a:rPr lang="en-US" sz="600" spc="5">
                          <a:solidFill>
                            <a:schemeClr val="tx1"/>
                          </a:solidFill>
                          <a:effectLst/>
                        </a:rPr>
                        <a:t> </a:t>
                      </a:r>
                      <a:r>
                        <a:rPr lang="en-US" sz="600">
                          <a:solidFill>
                            <a:schemeClr val="tx1"/>
                          </a:solidFill>
                          <a:effectLst/>
                        </a:rPr>
                        <a:t>held</a:t>
                      </a:r>
                      <a:r>
                        <a:rPr lang="en-US" sz="600" spc="5">
                          <a:solidFill>
                            <a:schemeClr val="tx1"/>
                          </a:solidFill>
                          <a:effectLst/>
                        </a:rPr>
                        <a:t> </a:t>
                      </a:r>
                      <a:r>
                        <a:rPr lang="en-US" sz="600">
                          <a:solidFill>
                            <a:schemeClr val="tx1"/>
                          </a:solidFill>
                          <a:effectLst/>
                        </a:rPr>
                        <a:t>for</a:t>
                      </a:r>
                      <a:r>
                        <a:rPr lang="en-US" sz="600" spc="5">
                          <a:solidFill>
                            <a:schemeClr val="tx1"/>
                          </a:solidFill>
                          <a:effectLst/>
                        </a:rPr>
                        <a:t> </a:t>
                      </a:r>
                      <a:r>
                        <a:rPr lang="en-US" sz="600">
                          <a:solidFill>
                            <a:schemeClr val="tx1"/>
                          </a:solidFill>
                          <a:effectLst/>
                        </a:rPr>
                        <a:t>sale)/Current</a:t>
                      </a:r>
                      <a:r>
                        <a:rPr lang="en-US" sz="600" spc="5">
                          <a:solidFill>
                            <a:schemeClr val="tx1"/>
                          </a:solidFill>
                          <a:effectLst/>
                        </a:rPr>
                        <a:t> </a:t>
                      </a:r>
                      <a:r>
                        <a:rPr lang="en-US" sz="600">
                          <a:solidFill>
                            <a:schemeClr val="tx1"/>
                          </a:solidFill>
                          <a:effectLst/>
                        </a:rPr>
                        <a:t>liabilities</a:t>
                      </a:r>
                      <a:r>
                        <a:rPr lang="en-US" sz="600" spc="-165">
                          <a:solidFill>
                            <a:schemeClr val="tx1"/>
                          </a:solidFill>
                          <a:effectLst/>
                        </a:rPr>
                        <a:t> </a:t>
                      </a:r>
                      <a:r>
                        <a:rPr lang="en-US" sz="600">
                          <a:solidFill>
                            <a:schemeClr val="tx1"/>
                          </a:solidFill>
                          <a:effectLst/>
                        </a:rPr>
                        <a:t>(including</a:t>
                      </a:r>
                      <a:r>
                        <a:rPr lang="en-US" sz="600" spc="-5">
                          <a:solidFill>
                            <a:schemeClr val="tx1"/>
                          </a:solidFill>
                          <a:effectLst/>
                        </a:rPr>
                        <a:t> </a:t>
                      </a:r>
                      <a:r>
                        <a:rPr lang="en-US" sz="600">
                          <a:solidFill>
                            <a:schemeClr val="tx1"/>
                          </a:solidFill>
                          <a:effectLst/>
                        </a:rPr>
                        <a:t>liabilities</a:t>
                      </a:r>
                      <a:r>
                        <a:rPr lang="en-US" sz="600" spc="-10">
                          <a:solidFill>
                            <a:schemeClr val="tx1"/>
                          </a:solidFill>
                          <a:effectLst/>
                        </a:rPr>
                        <a:t> </a:t>
                      </a:r>
                      <a:r>
                        <a:rPr lang="en-US" sz="600">
                          <a:solidFill>
                            <a:schemeClr val="tx1"/>
                          </a:solidFill>
                          <a:effectLst/>
                        </a:rPr>
                        <a:t>related to</a:t>
                      </a:r>
                      <a:r>
                        <a:rPr lang="en-US" sz="600" spc="-5">
                          <a:solidFill>
                            <a:schemeClr val="tx1"/>
                          </a:solidFill>
                          <a:effectLst/>
                        </a:rPr>
                        <a:t> </a:t>
                      </a:r>
                      <a:r>
                        <a:rPr lang="en-US" sz="600">
                          <a:solidFill>
                            <a:schemeClr val="tx1"/>
                          </a:solidFill>
                          <a:effectLst/>
                        </a:rPr>
                        <a:t>assets</a:t>
                      </a:r>
                      <a:r>
                        <a:rPr lang="en-US" sz="600" spc="-10">
                          <a:solidFill>
                            <a:schemeClr val="tx1"/>
                          </a:solidFill>
                          <a:effectLst/>
                        </a:rPr>
                        <a:t> </a:t>
                      </a:r>
                      <a:r>
                        <a:rPr lang="en-US" sz="600">
                          <a:solidFill>
                            <a:schemeClr val="tx1"/>
                          </a:solidFill>
                          <a:effectLst/>
                        </a:rPr>
                        <a:t>classified as</a:t>
                      </a:r>
                      <a:r>
                        <a:rPr lang="en-US" sz="600" spc="-15">
                          <a:solidFill>
                            <a:schemeClr val="tx1"/>
                          </a:solidFill>
                          <a:effectLst/>
                        </a:rPr>
                        <a:t> </a:t>
                      </a:r>
                      <a:r>
                        <a:rPr lang="en-US" sz="600">
                          <a:solidFill>
                            <a:schemeClr val="tx1"/>
                          </a:solidFill>
                          <a:effectLst/>
                        </a:rPr>
                        <a:t>held for</a:t>
                      </a:r>
                      <a:r>
                        <a:rPr lang="en-US" sz="600" spc="5">
                          <a:solidFill>
                            <a:schemeClr val="tx1"/>
                          </a:solidFill>
                          <a:effectLst/>
                        </a:rPr>
                        <a:t> </a:t>
                      </a:r>
                      <a:r>
                        <a:rPr lang="en-US" sz="600">
                          <a:solidFill>
                            <a:schemeClr val="tx1"/>
                          </a:solidFill>
                          <a:effectLst/>
                        </a:rPr>
                        <a:t>sale)</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1953842981"/>
                  </a:ext>
                </a:extLst>
              </a:tr>
              <a:tr h="147253">
                <a:tc>
                  <a:txBody>
                    <a:bodyPr/>
                    <a:lstStyle/>
                    <a:p>
                      <a:pPr marR="60325" algn="l">
                        <a:lnSpc>
                          <a:spcPct val="125000"/>
                        </a:lnSpc>
                        <a:spcBef>
                          <a:spcPts val="500"/>
                        </a:spcBef>
                      </a:pPr>
                      <a:r>
                        <a:rPr lang="en-US" sz="600">
                          <a:solidFill>
                            <a:schemeClr val="tx1"/>
                          </a:solidFill>
                          <a:effectLst/>
                        </a:rPr>
                        <a:t>Leverage</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tabLst>
                          <a:tab pos="2699385" algn="l"/>
                        </a:tabLst>
                      </a:pPr>
                      <a:r>
                        <a:rPr lang="en-US" sz="600">
                          <a:solidFill>
                            <a:schemeClr val="tx1"/>
                          </a:solidFill>
                          <a:effectLst/>
                        </a:rPr>
                        <a:t>NFD (for leverage) / Adjusted EBITDA (for leverage)</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1839627710"/>
                  </a:ext>
                </a:extLst>
              </a:tr>
              <a:tr h="249565">
                <a:tc>
                  <a:txBody>
                    <a:bodyPr/>
                    <a:lstStyle/>
                    <a:p>
                      <a:pPr marR="60325" algn="l">
                        <a:lnSpc>
                          <a:spcPct val="125000"/>
                        </a:lnSpc>
                        <a:spcBef>
                          <a:spcPts val="500"/>
                        </a:spcBef>
                      </a:pPr>
                      <a:r>
                        <a:rPr lang="en-US" sz="600">
                          <a:solidFill>
                            <a:schemeClr val="tx1"/>
                          </a:solidFill>
                          <a:effectLst/>
                        </a:rPr>
                        <a:t>Net financial debt (NFD)</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tabLst>
                          <a:tab pos="2699385" algn="l"/>
                        </a:tabLst>
                      </a:pPr>
                      <a:r>
                        <a:rPr lang="en-US" sz="600">
                          <a:solidFill>
                            <a:schemeClr val="tx1"/>
                          </a:solidFill>
                          <a:effectLst/>
                        </a:rPr>
                        <a:t>Interest-bearing debt (at nominal value) after the impact of lease accounting (IFRS 16), less derivatives, bank deposits, cash and cash equivalents and restricted cash</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452103574"/>
                  </a:ext>
                </a:extLst>
              </a:tr>
              <a:tr h="379134">
                <a:tc>
                  <a:txBody>
                    <a:bodyPr/>
                    <a:lstStyle/>
                    <a:p>
                      <a:pPr marR="60325" algn="l">
                        <a:lnSpc>
                          <a:spcPct val="125000"/>
                        </a:lnSpc>
                        <a:spcBef>
                          <a:spcPts val="500"/>
                        </a:spcBef>
                      </a:pPr>
                      <a:r>
                        <a:rPr lang="en-US" sz="600">
                          <a:solidFill>
                            <a:schemeClr val="tx1"/>
                          </a:solidFill>
                          <a:effectLst/>
                        </a:rPr>
                        <a:t>Net financial debt (NFD) excl. lease accounting</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tabLst>
                          <a:tab pos="2699385" algn="l"/>
                        </a:tabLst>
                      </a:pPr>
                      <a:r>
                        <a:rPr lang="en-US" sz="600">
                          <a:solidFill>
                            <a:schemeClr val="tx1"/>
                          </a:solidFill>
                          <a:effectLst/>
                        </a:rPr>
                        <a:t>Interest-bearing debt (at nominal value) before the impact of lease accounting (IFRS 16), less derivatives, bank deposits, cash and cash equivalents and restricted cash</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3640604136"/>
                  </a:ext>
                </a:extLst>
              </a:tr>
              <a:tr h="277302">
                <a:tc>
                  <a:txBody>
                    <a:bodyPr/>
                    <a:lstStyle/>
                    <a:p>
                      <a:pPr marR="60325" algn="l">
                        <a:lnSpc>
                          <a:spcPct val="125000"/>
                        </a:lnSpc>
                        <a:spcBef>
                          <a:spcPts val="500"/>
                        </a:spcBef>
                      </a:pPr>
                      <a:r>
                        <a:rPr lang="en-US" sz="600">
                          <a:solidFill>
                            <a:schemeClr val="tx1"/>
                          </a:solidFill>
                          <a:effectLst/>
                        </a:rPr>
                        <a:t>NFD (for leverage)</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tabLst>
                          <a:tab pos="2699385" algn="l"/>
                        </a:tabLst>
                      </a:pPr>
                      <a:r>
                        <a:rPr lang="en-US" sz="600">
                          <a:solidFill>
                            <a:schemeClr val="tx1"/>
                          </a:solidFill>
                          <a:effectLst/>
                        </a:rPr>
                        <a:t>Net financial debt (NFD) excl. lease accounting</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3422619618"/>
                  </a:ext>
                </a:extLst>
              </a:tr>
              <a:tr h="142698">
                <a:tc>
                  <a:txBody>
                    <a:bodyPr/>
                    <a:lstStyle/>
                    <a:p>
                      <a:pPr marR="60325" algn="l">
                        <a:lnSpc>
                          <a:spcPct val="125000"/>
                        </a:lnSpc>
                        <a:spcBef>
                          <a:spcPts val="500"/>
                        </a:spcBef>
                      </a:pPr>
                      <a:r>
                        <a:rPr lang="en-US" sz="600">
                          <a:solidFill>
                            <a:schemeClr val="tx1"/>
                          </a:solidFill>
                          <a:effectLst/>
                        </a:rPr>
                        <a:t>Net result</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pPr>
                      <a:r>
                        <a:rPr lang="en-US" sz="600">
                          <a:solidFill>
                            <a:schemeClr val="tx1"/>
                          </a:solidFill>
                          <a:effectLst/>
                        </a:rPr>
                        <a:t>Profit/loss (-)</a:t>
                      </a:r>
                      <a:r>
                        <a:rPr lang="en-US" sz="600" spc="-5">
                          <a:solidFill>
                            <a:schemeClr val="tx1"/>
                          </a:solidFill>
                          <a:effectLst/>
                        </a:rPr>
                        <a:t> </a:t>
                      </a:r>
                      <a:r>
                        <a:rPr lang="en-US" sz="600">
                          <a:solidFill>
                            <a:schemeClr val="tx1"/>
                          </a:solidFill>
                          <a:effectLst/>
                        </a:rPr>
                        <a:t>for</a:t>
                      </a:r>
                      <a:r>
                        <a:rPr lang="en-US" sz="600" spc="-10">
                          <a:solidFill>
                            <a:schemeClr val="tx1"/>
                          </a:solidFill>
                          <a:effectLst/>
                        </a:rPr>
                        <a:t> </a:t>
                      </a:r>
                      <a:r>
                        <a:rPr lang="en-US" sz="600">
                          <a:solidFill>
                            <a:schemeClr val="tx1"/>
                          </a:solidFill>
                          <a:effectLst/>
                        </a:rPr>
                        <a:t>the</a:t>
                      </a:r>
                      <a:r>
                        <a:rPr lang="en-US" sz="600" spc="-10">
                          <a:solidFill>
                            <a:schemeClr val="tx1"/>
                          </a:solidFill>
                          <a:effectLst/>
                        </a:rPr>
                        <a:t> </a:t>
                      </a:r>
                      <a:r>
                        <a:rPr lang="en-US" sz="600">
                          <a:solidFill>
                            <a:schemeClr val="tx1"/>
                          </a:solidFill>
                          <a:effectLst/>
                        </a:rPr>
                        <a:t>period</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295757783"/>
                  </a:ext>
                </a:extLst>
              </a:tr>
              <a:tr h="897410">
                <a:tc>
                  <a:txBody>
                    <a:bodyPr/>
                    <a:lstStyle/>
                    <a:p>
                      <a:pPr marR="60325" algn="l">
                        <a:lnSpc>
                          <a:spcPct val="125000"/>
                        </a:lnSpc>
                        <a:spcBef>
                          <a:spcPts val="500"/>
                        </a:spcBef>
                      </a:pPr>
                      <a:r>
                        <a:rPr lang="en-US" sz="600">
                          <a:solidFill>
                            <a:schemeClr val="tx1"/>
                          </a:solidFill>
                          <a:effectLst/>
                        </a:rPr>
                        <a:t>Adjusting items</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tabLst>
                          <a:tab pos="2697480" algn="l"/>
                        </a:tabLst>
                      </a:pPr>
                      <a:r>
                        <a:rPr lang="en-US" sz="600" dirty="0">
                          <a:solidFill>
                            <a:schemeClr val="tx1"/>
                          </a:solidFill>
                          <a:effectLst/>
                        </a:rPr>
                        <a:t>Adjusting</a:t>
                      </a:r>
                      <a:r>
                        <a:rPr lang="en-US" sz="600" spc="-25" dirty="0">
                          <a:solidFill>
                            <a:schemeClr val="tx1"/>
                          </a:solidFill>
                          <a:effectLst/>
                        </a:rPr>
                        <a:t> </a:t>
                      </a:r>
                      <a:r>
                        <a:rPr lang="en-US" sz="600" dirty="0">
                          <a:solidFill>
                            <a:schemeClr val="tx1"/>
                          </a:solidFill>
                          <a:effectLst/>
                        </a:rPr>
                        <a:t>items</a:t>
                      </a:r>
                      <a:r>
                        <a:rPr lang="en-US" sz="600" spc="-30" dirty="0">
                          <a:solidFill>
                            <a:schemeClr val="tx1"/>
                          </a:solidFill>
                          <a:effectLst/>
                        </a:rPr>
                        <a:t> </a:t>
                      </a:r>
                      <a:r>
                        <a:rPr lang="en-US" sz="600" dirty="0">
                          <a:solidFill>
                            <a:schemeClr val="tx1"/>
                          </a:solidFill>
                          <a:effectLst/>
                        </a:rPr>
                        <a:t>are</a:t>
                      </a:r>
                      <a:r>
                        <a:rPr lang="en-US" sz="600" spc="-20" dirty="0">
                          <a:solidFill>
                            <a:schemeClr val="tx1"/>
                          </a:solidFill>
                          <a:effectLst/>
                        </a:rPr>
                        <a:t> </a:t>
                      </a:r>
                      <a:r>
                        <a:rPr lang="en-US" sz="600" dirty="0">
                          <a:solidFill>
                            <a:schemeClr val="tx1"/>
                          </a:solidFill>
                          <a:effectLst/>
                        </a:rPr>
                        <a:t>one-off</a:t>
                      </a:r>
                      <a:r>
                        <a:rPr lang="en-US" sz="600" spc="-15" dirty="0">
                          <a:solidFill>
                            <a:schemeClr val="tx1"/>
                          </a:solidFill>
                          <a:effectLst/>
                        </a:rPr>
                        <a:t> </a:t>
                      </a:r>
                      <a:r>
                        <a:rPr lang="en-US" sz="600" dirty="0">
                          <a:solidFill>
                            <a:schemeClr val="tx1"/>
                          </a:solidFill>
                          <a:effectLst/>
                        </a:rPr>
                        <a:t>expenses</a:t>
                      </a:r>
                      <a:r>
                        <a:rPr lang="en-US" sz="600" spc="-25" dirty="0">
                          <a:solidFill>
                            <a:schemeClr val="tx1"/>
                          </a:solidFill>
                          <a:effectLst/>
                        </a:rPr>
                        <a:t> </a:t>
                      </a:r>
                      <a:r>
                        <a:rPr lang="en-US" sz="600" dirty="0">
                          <a:solidFill>
                            <a:schemeClr val="tx1"/>
                          </a:solidFill>
                          <a:effectLst/>
                        </a:rPr>
                        <a:t>and</a:t>
                      </a:r>
                      <a:r>
                        <a:rPr lang="en-US" sz="600" spc="-25" dirty="0">
                          <a:solidFill>
                            <a:schemeClr val="tx1"/>
                          </a:solidFill>
                          <a:effectLst/>
                        </a:rPr>
                        <a:t> </a:t>
                      </a:r>
                      <a:r>
                        <a:rPr lang="en-US" sz="600" dirty="0">
                          <a:solidFill>
                            <a:schemeClr val="tx1"/>
                          </a:solidFill>
                          <a:effectLst/>
                        </a:rPr>
                        <a:t>income</a:t>
                      </a:r>
                      <a:r>
                        <a:rPr lang="en-US" sz="600" spc="-30" dirty="0">
                          <a:solidFill>
                            <a:schemeClr val="tx1"/>
                          </a:solidFill>
                          <a:effectLst/>
                        </a:rPr>
                        <a:t> </a:t>
                      </a:r>
                      <a:r>
                        <a:rPr lang="en-US" sz="600" dirty="0">
                          <a:solidFill>
                            <a:schemeClr val="tx1"/>
                          </a:solidFill>
                          <a:effectLst/>
                        </a:rPr>
                        <a:t>that</a:t>
                      </a:r>
                      <a:r>
                        <a:rPr lang="en-US" sz="600" spc="-20" dirty="0">
                          <a:solidFill>
                            <a:schemeClr val="tx1"/>
                          </a:solidFill>
                          <a:effectLst/>
                        </a:rPr>
                        <a:t> </a:t>
                      </a:r>
                      <a:r>
                        <a:rPr lang="en-US" sz="600" dirty="0">
                          <a:solidFill>
                            <a:schemeClr val="tx1"/>
                          </a:solidFill>
                          <a:effectLst/>
                        </a:rPr>
                        <a:t>in</a:t>
                      </a:r>
                      <a:r>
                        <a:rPr lang="en-US" sz="600" spc="-20" dirty="0">
                          <a:solidFill>
                            <a:schemeClr val="tx1"/>
                          </a:solidFill>
                          <a:effectLst/>
                        </a:rPr>
                        <a:t> </a:t>
                      </a:r>
                      <a:r>
                        <a:rPr lang="en-US" sz="600" dirty="0">
                          <a:solidFill>
                            <a:schemeClr val="tx1"/>
                          </a:solidFill>
                          <a:effectLst/>
                        </a:rPr>
                        <a:t>management’s</a:t>
                      </a:r>
                      <a:r>
                        <a:rPr lang="en-US" sz="600" spc="-30" dirty="0">
                          <a:solidFill>
                            <a:schemeClr val="tx1"/>
                          </a:solidFill>
                          <a:effectLst/>
                        </a:rPr>
                        <a:t> </a:t>
                      </a:r>
                      <a:r>
                        <a:rPr lang="en-US" sz="600" dirty="0">
                          <a:solidFill>
                            <a:schemeClr val="tx1"/>
                          </a:solidFill>
                          <a:effectLst/>
                        </a:rPr>
                        <a:t>judgement need to be disclosed by virtue of their size or incidence. Such items are included in</a:t>
                      </a:r>
                      <a:r>
                        <a:rPr lang="en-US" sz="600" spc="5" dirty="0">
                          <a:solidFill>
                            <a:schemeClr val="tx1"/>
                          </a:solidFill>
                          <a:effectLst/>
                        </a:rPr>
                        <a:t> </a:t>
                      </a:r>
                      <a:r>
                        <a:rPr lang="en-US" sz="600" dirty="0">
                          <a:solidFill>
                            <a:schemeClr val="tx1"/>
                          </a:solidFill>
                          <a:effectLst/>
                        </a:rPr>
                        <a:t>the consolidated income statement in their relevant cost category, but separately</a:t>
                      </a:r>
                      <a:r>
                        <a:rPr lang="en-US" sz="600" spc="5" dirty="0">
                          <a:solidFill>
                            <a:schemeClr val="tx1"/>
                          </a:solidFill>
                          <a:effectLst/>
                        </a:rPr>
                        <a:t> </a:t>
                      </a:r>
                      <a:r>
                        <a:rPr lang="en-US" sz="600" dirty="0">
                          <a:solidFill>
                            <a:schemeClr val="tx1"/>
                          </a:solidFill>
                          <a:effectLst/>
                        </a:rPr>
                        <a:t>disclosed</a:t>
                      </a:r>
                      <a:r>
                        <a:rPr lang="en-US" sz="600" spc="5" dirty="0">
                          <a:solidFill>
                            <a:schemeClr val="tx1"/>
                          </a:solidFill>
                          <a:effectLst/>
                        </a:rPr>
                        <a:t> </a:t>
                      </a:r>
                      <a:r>
                        <a:rPr lang="en-US" sz="600" dirty="0">
                          <a:solidFill>
                            <a:schemeClr val="tx1"/>
                          </a:solidFill>
                          <a:effectLst/>
                        </a:rPr>
                        <a:t>in</a:t>
                      </a:r>
                      <a:r>
                        <a:rPr lang="en-US" sz="600" spc="5" dirty="0">
                          <a:solidFill>
                            <a:schemeClr val="tx1"/>
                          </a:solidFill>
                          <a:effectLst/>
                        </a:rPr>
                        <a:t> </a:t>
                      </a:r>
                      <a:r>
                        <a:rPr lang="en-US" sz="600" dirty="0">
                          <a:solidFill>
                            <a:schemeClr val="tx1"/>
                          </a:solidFill>
                          <a:effectLst/>
                        </a:rPr>
                        <a:t>the</a:t>
                      </a:r>
                      <a:r>
                        <a:rPr lang="en-US" sz="600" spc="5" dirty="0">
                          <a:solidFill>
                            <a:schemeClr val="tx1"/>
                          </a:solidFill>
                          <a:effectLst/>
                        </a:rPr>
                        <a:t> </a:t>
                      </a:r>
                      <a:r>
                        <a:rPr lang="en-US" sz="600" dirty="0">
                          <a:solidFill>
                            <a:schemeClr val="tx1"/>
                          </a:solidFill>
                          <a:effectLst/>
                        </a:rPr>
                        <a:t>chapter</a:t>
                      </a:r>
                      <a:r>
                        <a:rPr lang="en-US" sz="600" spc="5" dirty="0">
                          <a:solidFill>
                            <a:schemeClr val="tx1"/>
                          </a:solidFill>
                          <a:effectLst/>
                        </a:rPr>
                        <a:t> </a:t>
                      </a:r>
                      <a:r>
                        <a:rPr lang="en-US" sz="600" dirty="0">
                          <a:solidFill>
                            <a:schemeClr val="tx1"/>
                          </a:solidFill>
                          <a:effectLst/>
                        </a:rPr>
                        <a:t>Key</a:t>
                      </a:r>
                      <a:r>
                        <a:rPr lang="en-US" sz="600" spc="5" dirty="0">
                          <a:solidFill>
                            <a:schemeClr val="tx1"/>
                          </a:solidFill>
                          <a:effectLst/>
                        </a:rPr>
                        <a:t> </a:t>
                      </a:r>
                      <a:r>
                        <a:rPr lang="en-US" sz="600" dirty="0">
                          <a:solidFill>
                            <a:schemeClr val="tx1"/>
                          </a:solidFill>
                          <a:effectLst/>
                        </a:rPr>
                        <a:t>financial</a:t>
                      </a:r>
                      <a:r>
                        <a:rPr lang="en-US" sz="600" spc="5" dirty="0">
                          <a:solidFill>
                            <a:schemeClr val="tx1"/>
                          </a:solidFill>
                          <a:effectLst/>
                        </a:rPr>
                        <a:t> </a:t>
                      </a:r>
                      <a:r>
                        <a:rPr lang="en-US" sz="600" dirty="0">
                          <a:solidFill>
                            <a:schemeClr val="tx1"/>
                          </a:solidFill>
                          <a:effectLst/>
                        </a:rPr>
                        <a:t>information</a:t>
                      </a:r>
                      <a:r>
                        <a:rPr lang="en-US" sz="600" spc="5" dirty="0">
                          <a:solidFill>
                            <a:schemeClr val="tx1"/>
                          </a:solidFill>
                          <a:effectLst/>
                        </a:rPr>
                        <a:t> </a:t>
                      </a:r>
                      <a:r>
                        <a:rPr lang="en-US" sz="600" dirty="0">
                          <a:solidFill>
                            <a:schemeClr val="tx1"/>
                          </a:solidFill>
                          <a:effectLst/>
                        </a:rPr>
                        <a:t>reconciling</a:t>
                      </a:r>
                      <a:r>
                        <a:rPr lang="en-US" sz="600" spc="5" dirty="0">
                          <a:solidFill>
                            <a:schemeClr val="tx1"/>
                          </a:solidFill>
                          <a:effectLst/>
                        </a:rPr>
                        <a:t> </a:t>
                      </a:r>
                      <a:r>
                        <a:rPr lang="en-US" sz="600" dirty="0">
                          <a:solidFill>
                            <a:schemeClr val="tx1"/>
                          </a:solidFill>
                          <a:effectLst/>
                        </a:rPr>
                        <a:t>EBIT</a:t>
                      </a:r>
                      <a:r>
                        <a:rPr lang="en-US" sz="600" spc="5" dirty="0">
                          <a:solidFill>
                            <a:schemeClr val="tx1"/>
                          </a:solidFill>
                          <a:effectLst/>
                        </a:rPr>
                        <a:t> </a:t>
                      </a:r>
                      <a:r>
                        <a:rPr lang="en-US" sz="600" dirty="0">
                          <a:solidFill>
                            <a:schemeClr val="tx1"/>
                          </a:solidFill>
                          <a:effectLst/>
                        </a:rPr>
                        <a:t>to</a:t>
                      </a:r>
                      <a:r>
                        <a:rPr lang="en-US" sz="600" spc="5" dirty="0">
                          <a:solidFill>
                            <a:schemeClr val="tx1"/>
                          </a:solidFill>
                          <a:effectLst/>
                        </a:rPr>
                        <a:t> A</a:t>
                      </a:r>
                      <a:r>
                        <a:rPr lang="en-US" sz="600" dirty="0">
                          <a:solidFill>
                            <a:schemeClr val="tx1"/>
                          </a:solidFill>
                          <a:effectLst/>
                        </a:rPr>
                        <a:t>djusted</a:t>
                      </a:r>
                      <a:r>
                        <a:rPr lang="en-US" sz="600" spc="5" dirty="0">
                          <a:solidFill>
                            <a:schemeClr val="tx1"/>
                          </a:solidFill>
                          <a:effectLst/>
                        </a:rPr>
                        <a:t> </a:t>
                      </a:r>
                      <a:r>
                        <a:rPr lang="en-US" sz="600" dirty="0">
                          <a:solidFill>
                            <a:schemeClr val="tx1"/>
                          </a:solidFill>
                          <a:effectLst/>
                        </a:rPr>
                        <a:t>EBITDA.</a:t>
                      </a:r>
                      <a:r>
                        <a:rPr lang="en-US" sz="600" spc="5" dirty="0">
                          <a:solidFill>
                            <a:schemeClr val="tx1"/>
                          </a:solidFill>
                          <a:effectLst/>
                        </a:rPr>
                        <a:t> </a:t>
                      </a:r>
                      <a:r>
                        <a:rPr lang="en-US" sz="600" dirty="0">
                          <a:solidFill>
                            <a:schemeClr val="tx1"/>
                          </a:solidFill>
                          <a:effectLst/>
                        </a:rPr>
                        <a:t>Transactions</a:t>
                      </a:r>
                      <a:r>
                        <a:rPr lang="en-US" sz="600" spc="5" dirty="0">
                          <a:solidFill>
                            <a:schemeClr val="tx1"/>
                          </a:solidFill>
                          <a:effectLst/>
                        </a:rPr>
                        <a:t> </a:t>
                      </a:r>
                      <a:r>
                        <a:rPr lang="en-US" sz="600" dirty="0">
                          <a:solidFill>
                            <a:schemeClr val="tx1"/>
                          </a:solidFill>
                          <a:effectLst/>
                        </a:rPr>
                        <a:t>which</a:t>
                      </a:r>
                      <a:r>
                        <a:rPr lang="en-US" sz="600" spc="5" dirty="0">
                          <a:solidFill>
                            <a:schemeClr val="tx1"/>
                          </a:solidFill>
                          <a:effectLst/>
                        </a:rPr>
                        <a:t> </a:t>
                      </a:r>
                      <a:r>
                        <a:rPr lang="en-US" sz="600" dirty="0">
                          <a:solidFill>
                            <a:schemeClr val="tx1"/>
                          </a:solidFill>
                          <a:effectLst/>
                        </a:rPr>
                        <a:t>may</a:t>
                      </a:r>
                      <a:r>
                        <a:rPr lang="en-US" sz="600" spc="5" dirty="0">
                          <a:solidFill>
                            <a:schemeClr val="tx1"/>
                          </a:solidFill>
                          <a:effectLst/>
                        </a:rPr>
                        <a:t> </a:t>
                      </a:r>
                      <a:r>
                        <a:rPr lang="en-US" sz="600" dirty="0">
                          <a:solidFill>
                            <a:schemeClr val="tx1"/>
                          </a:solidFill>
                          <a:effectLst/>
                        </a:rPr>
                        <a:t>give</a:t>
                      </a:r>
                      <a:r>
                        <a:rPr lang="en-US" sz="600" spc="5" dirty="0">
                          <a:solidFill>
                            <a:schemeClr val="tx1"/>
                          </a:solidFill>
                          <a:effectLst/>
                        </a:rPr>
                        <a:t> </a:t>
                      </a:r>
                      <a:r>
                        <a:rPr lang="en-US" sz="600" dirty="0">
                          <a:solidFill>
                            <a:schemeClr val="tx1"/>
                          </a:solidFill>
                          <a:effectLst/>
                        </a:rPr>
                        <a:t>rise</a:t>
                      </a:r>
                      <a:r>
                        <a:rPr lang="en-US" sz="600" spc="5" dirty="0">
                          <a:solidFill>
                            <a:schemeClr val="tx1"/>
                          </a:solidFill>
                          <a:effectLst/>
                        </a:rPr>
                        <a:t> </a:t>
                      </a:r>
                      <a:r>
                        <a:rPr lang="en-US" sz="600" dirty="0">
                          <a:solidFill>
                            <a:schemeClr val="tx1"/>
                          </a:solidFill>
                          <a:effectLst/>
                        </a:rPr>
                        <a:t>to</a:t>
                      </a:r>
                      <a:r>
                        <a:rPr lang="en-US" sz="600" spc="5" dirty="0">
                          <a:solidFill>
                            <a:schemeClr val="tx1"/>
                          </a:solidFill>
                          <a:effectLst/>
                        </a:rPr>
                        <a:t> </a:t>
                      </a:r>
                      <a:r>
                        <a:rPr lang="en-US" sz="600" dirty="0">
                          <a:solidFill>
                            <a:schemeClr val="tx1"/>
                          </a:solidFill>
                          <a:effectLst/>
                        </a:rPr>
                        <a:t>adjusting</a:t>
                      </a:r>
                      <a:r>
                        <a:rPr lang="en-US" sz="600" spc="5" dirty="0">
                          <a:solidFill>
                            <a:schemeClr val="tx1"/>
                          </a:solidFill>
                          <a:effectLst/>
                        </a:rPr>
                        <a:t> </a:t>
                      </a:r>
                      <a:r>
                        <a:rPr lang="en-US" sz="600" dirty="0">
                          <a:solidFill>
                            <a:schemeClr val="tx1"/>
                          </a:solidFill>
                          <a:effectLst/>
                        </a:rPr>
                        <a:t>items</a:t>
                      </a:r>
                      <a:r>
                        <a:rPr lang="en-US" sz="600" spc="5" dirty="0">
                          <a:solidFill>
                            <a:schemeClr val="tx1"/>
                          </a:solidFill>
                          <a:effectLst/>
                        </a:rPr>
                        <a:t> </a:t>
                      </a:r>
                      <a:r>
                        <a:rPr lang="en-US" sz="600" dirty="0">
                          <a:solidFill>
                            <a:schemeClr val="tx1"/>
                          </a:solidFill>
                          <a:effectLst/>
                        </a:rPr>
                        <a:t>are</a:t>
                      </a:r>
                      <a:r>
                        <a:rPr lang="en-US" sz="600" spc="5" dirty="0">
                          <a:solidFill>
                            <a:schemeClr val="tx1"/>
                          </a:solidFill>
                          <a:effectLst/>
                        </a:rPr>
                        <a:t> </a:t>
                      </a:r>
                      <a:r>
                        <a:rPr lang="en-US" sz="600" dirty="0">
                          <a:solidFill>
                            <a:schemeClr val="tx1"/>
                          </a:solidFill>
                          <a:effectLst/>
                        </a:rPr>
                        <a:t>principally</a:t>
                      </a:r>
                      <a:r>
                        <a:rPr lang="en-US" sz="600" spc="5" dirty="0">
                          <a:solidFill>
                            <a:schemeClr val="tx1"/>
                          </a:solidFill>
                          <a:effectLst/>
                        </a:rPr>
                        <a:t> </a:t>
                      </a:r>
                      <a:r>
                        <a:rPr lang="en-US" sz="600" dirty="0">
                          <a:solidFill>
                            <a:schemeClr val="tx1"/>
                          </a:solidFill>
                          <a:effectLst/>
                        </a:rPr>
                        <a:t>restructuring</a:t>
                      </a:r>
                      <a:r>
                        <a:rPr lang="en-US" sz="600" spc="5" dirty="0">
                          <a:solidFill>
                            <a:schemeClr val="tx1"/>
                          </a:solidFill>
                          <a:effectLst/>
                        </a:rPr>
                        <a:t> </a:t>
                      </a:r>
                      <a:r>
                        <a:rPr lang="en-US" sz="600" dirty="0">
                          <a:solidFill>
                            <a:schemeClr val="tx1"/>
                          </a:solidFill>
                          <a:effectLst/>
                        </a:rPr>
                        <a:t>and</a:t>
                      </a:r>
                      <a:r>
                        <a:rPr lang="en-US" sz="600" spc="5" dirty="0">
                          <a:solidFill>
                            <a:schemeClr val="tx1"/>
                          </a:solidFill>
                          <a:effectLst/>
                        </a:rPr>
                        <a:t> </a:t>
                      </a:r>
                      <a:r>
                        <a:rPr lang="en-US" sz="600" dirty="0" err="1">
                          <a:solidFill>
                            <a:schemeClr val="tx1"/>
                          </a:solidFill>
                          <a:effectLst/>
                        </a:rPr>
                        <a:t>reorganisation</a:t>
                      </a:r>
                      <a:r>
                        <a:rPr lang="en-US" sz="600" spc="5" dirty="0">
                          <a:solidFill>
                            <a:schemeClr val="tx1"/>
                          </a:solidFill>
                          <a:effectLst/>
                        </a:rPr>
                        <a:t> </a:t>
                      </a:r>
                      <a:r>
                        <a:rPr lang="en-US" sz="600" dirty="0">
                          <a:solidFill>
                            <a:schemeClr val="tx1"/>
                          </a:solidFill>
                          <a:effectLst/>
                        </a:rPr>
                        <a:t>activities,</a:t>
                      </a:r>
                      <a:r>
                        <a:rPr lang="en-US" sz="600" spc="5" dirty="0">
                          <a:solidFill>
                            <a:schemeClr val="tx1"/>
                          </a:solidFill>
                          <a:effectLst/>
                        </a:rPr>
                        <a:t> </a:t>
                      </a:r>
                      <a:r>
                        <a:rPr lang="en-US" sz="600" dirty="0">
                          <a:solidFill>
                            <a:schemeClr val="tx1"/>
                          </a:solidFill>
                          <a:effectLst/>
                        </a:rPr>
                        <a:t>impairments,</a:t>
                      </a:r>
                      <a:r>
                        <a:rPr lang="en-US" sz="600" spc="5" dirty="0">
                          <a:solidFill>
                            <a:schemeClr val="tx1"/>
                          </a:solidFill>
                          <a:effectLst/>
                        </a:rPr>
                        <a:t> </a:t>
                      </a:r>
                      <a:r>
                        <a:rPr lang="en-US" sz="600" dirty="0">
                          <a:solidFill>
                            <a:schemeClr val="tx1"/>
                          </a:solidFill>
                          <a:effectLst/>
                        </a:rPr>
                        <a:t>disposal</a:t>
                      </a:r>
                      <a:r>
                        <a:rPr lang="en-US" sz="600" spc="5" dirty="0">
                          <a:solidFill>
                            <a:schemeClr val="tx1"/>
                          </a:solidFill>
                          <a:effectLst/>
                        </a:rPr>
                        <a:t> </a:t>
                      </a:r>
                      <a:r>
                        <a:rPr lang="en-US" sz="600" dirty="0">
                          <a:solidFill>
                            <a:schemeClr val="tx1"/>
                          </a:solidFill>
                          <a:effectLst/>
                        </a:rPr>
                        <a:t>of</a:t>
                      </a:r>
                      <a:r>
                        <a:rPr lang="en-US" sz="600" spc="5" dirty="0">
                          <a:solidFill>
                            <a:schemeClr val="tx1"/>
                          </a:solidFill>
                          <a:effectLst/>
                        </a:rPr>
                        <a:t> </a:t>
                      </a:r>
                      <a:r>
                        <a:rPr lang="en-US" sz="600" dirty="0">
                          <a:solidFill>
                            <a:schemeClr val="tx1"/>
                          </a:solidFill>
                          <a:effectLst/>
                        </a:rPr>
                        <a:t>assets</a:t>
                      </a:r>
                      <a:r>
                        <a:rPr lang="en-US" sz="600" spc="5" dirty="0">
                          <a:solidFill>
                            <a:schemeClr val="tx1"/>
                          </a:solidFill>
                          <a:effectLst/>
                        </a:rPr>
                        <a:t> </a:t>
                      </a:r>
                      <a:r>
                        <a:rPr lang="en-US" sz="600" dirty="0">
                          <a:solidFill>
                            <a:schemeClr val="tx1"/>
                          </a:solidFill>
                          <a:effectLst/>
                        </a:rPr>
                        <a:t>and investments,</a:t>
                      </a:r>
                      <a:r>
                        <a:rPr lang="en-US" sz="600" spc="5" dirty="0">
                          <a:solidFill>
                            <a:schemeClr val="tx1"/>
                          </a:solidFill>
                          <a:effectLst/>
                        </a:rPr>
                        <a:t> </a:t>
                      </a:r>
                      <a:r>
                        <a:rPr lang="en-US" sz="600" dirty="0">
                          <a:solidFill>
                            <a:schemeClr val="tx1"/>
                          </a:solidFill>
                          <a:effectLst/>
                        </a:rPr>
                        <a:t>claims,</a:t>
                      </a:r>
                      <a:r>
                        <a:rPr lang="en-US" sz="600" spc="5" dirty="0">
                          <a:solidFill>
                            <a:schemeClr val="tx1"/>
                          </a:solidFill>
                          <a:effectLst/>
                        </a:rPr>
                        <a:t> </a:t>
                      </a:r>
                      <a:r>
                        <a:rPr lang="en-US" sz="600" dirty="0">
                          <a:solidFill>
                            <a:schemeClr val="tx1"/>
                          </a:solidFill>
                          <a:effectLst/>
                        </a:rPr>
                        <a:t>IFRS</a:t>
                      </a:r>
                      <a:r>
                        <a:rPr lang="en-US" sz="600" spc="5" dirty="0">
                          <a:solidFill>
                            <a:schemeClr val="tx1"/>
                          </a:solidFill>
                          <a:effectLst/>
                        </a:rPr>
                        <a:t> </a:t>
                      </a:r>
                      <a:r>
                        <a:rPr lang="en-US" sz="600" dirty="0">
                          <a:solidFill>
                            <a:schemeClr val="tx1"/>
                          </a:solidFill>
                          <a:effectLst/>
                        </a:rPr>
                        <a:t>3</a:t>
                      </a:r>
                      <a:r>
                        <a:rPr lang="en-US" sz="600" spc="5" dirty="0">
                          <a:solidFill>
                            <a:schemeClr val="tx1"/>
                          </a:solidFill>
                          <a:effectLst/>
                        </a:rPr>
                        <a:t> </a:t>
                      </a:r>
                      <a:r>
                        <a:rPr lang="en-US" sz="600" dirty="0">
                          <a:solidFill>
                            <a:schemeClr val="tx1"/>
                          </a:solidFill>
                          <a:effectLst/>
                        </a:rPr>
                        <a:t>acquisition</a:t>
                      </a:r>
                      <a:r>
                        <a:rPr lang="en-US" sz="600" spc="5" dirty="0">
                          <a:solidFill>
                            <a:schemeClr val="tx1"/>
                          </a:solidFill>
                          <a:effectLst/>
                        </a:rPr>
                        <a:t> </a:t>
                      </a:r>
                      <a:r>
                        <a:rPr lang="en-US" sz="600" dirty="0">
                          <a:solidFill>
                            <a:schemeClr val="tx1"/>
                          </a:solidFill>
                          <a:effectLst/>
                        </a:rPr>
                        <a:t>accounting</a:t>
                      </a:r>
                      <a:r>
                        <a:rPr lang="en-US" sz="600" spc="5" dirty="0">
                          <a:solidFill>
                            <a:schemeClr val="tx1"/>
                          </a:solidFill>
                          <a:effectLst/>
                        </a:rPr>
                        <a:t> </a:t>
                      </a:r>
                      <a:r>
                        <a:rPr lang="en-US" sz="600" dirty="0">
                          <a:solidFill>
                            <a:schemeClr val="tx1"/>
                          </a:solidFill>
                          <a:effectLst/>
                        </a:rPr>
                        <a:t>and</a:t>
                      </a:r>
                      <a:r>
                        <a:rPr lang="en-US" sz="600" spc="5" dirty="0">
                          <a:solidFill>
                            <a:schemeClr val="tx1"/>
                          </a:solidFill>
                          <a:effectLst/>
                        </a:rPr>
                        <a:t> </a:t>
                      </a:r>
                      <a:r>
                        <a:rPr lang="en-US" sz="600" dirty="0">
                          <a:solidFill>
                            <a:schemeClr val="tx1"/>
                          </a:solidFill>
                          <a:effectLst/>
                        </a:rPr>
                        <a:t>corporate finance related</a:t>
                      </a:r>
                      <a:r>
                        <a:rPr lang="en-US" sz="600" spc="5" dirty="0">
                          <a:solidFill>
                            <a:schemeClr val="tx1"/>
                          </a:solidFill>
                          <a:effectLst/>
                        </a:rPr>
                        <a:t> </a:t>
                      </a:r>
                      <a:r>
                        <a:rPr lang="en-US" sz="600" dirty="0">
                          <a:solidFill>
                            <a:schemeClr val="tx1"/>
                          </a:solidFill>
                          <a:effectLst/>
                        </a:rPr>
                        <a:t>projects</a:t>
                      </a:r>
                      <a:r>
                        <a:rPr lang="en-US" sz="600" spc="5" dirty="0">
                          <a:solidFill>
                            <a:schemeClr val="tx1"/>
                          </a:solidFill>
                          <a:effectLst/>
                        </a:rPr>
                        <a:t> </a:t>
                      </a:r>
                      <a:r>
                        <a:rPr lang="en-US" sz="600" dirty="0">
                          <a:solidFill>
                            <a:schemeClr val="tx1"/>
                          </a:solidFill>
                          <a:effectLst/>
                        </a:rPr>
                        <a:t>and</a:t>
                      </a:r>
                      <a:r>
                        <a:rPr lang="en-US" sz="600" spc="5" dirty="0">
                          <a:solidFill>
                            <a:schemeClr val="tx1"/>
                          </a:solidFill>
                          <a:effectLst/>
                        </a:rPr>
                        <a:t> </a:t>
                      </a:r>
                      <a:r>
                        <a:rPr lang="en-US" sz="600" dirty="0">
                          <a:solidFill>
                            <a:schemeClr val="tx1"/>
                          </a:solidFill>
                          <a:effectLst/>
                        </a:rPr>
                        <a:t>the</a:t>
                      </a:r>
                      <a:r>
                        <a:rPr lang="en-US" sz="600" spc="5" dirty="0">
                          <a:solidFill>
                            <a:schemeClr val="tx1"/>
                          </a:solidFill>
                          <a:effectLst/>
                        </a:rPr>
                        <a:t> </a:t>
                      </a:r>
                      <a:r>
                        <a:rPr lang="en-US" sz="600" dirty="0">
                          <a:solidFill>
                            <a:schemeClr val="tx1"/>
                          </a:solidFill>
                          <a:effectLst/>
                        </a:rPr>
                        <a:t>effect</a:t>
                      </a:r>
                      <a:r>
                        <a:rPr lang="en-US" sz="600" spc="5" dirty="0">
                          <a:solidFill>
                            <a:schemeClr val="tx1"/>
                          </a:solidFill>
                          <a:effectLst/>
                        </a:rPr>
                        <a:t> </a:t>
                      </a:r>
                      <a:r>
                        <a:rPr lang="en-US" sz="600" dirty="0">
                          <a:solidFill>
                            <a:schemeClr val="tx1"/>
                          </a:solidFill>
                          <a:effectLst/>
                        </a:rPr>
                        <a:t>of</a:t>
                      </a:r>
                      <a:r>
                        <a:rPr lang="en-US" sz="600" spc="5" dirty="0">
                          <a:solidFill>
                            <a:schemeClr val="tx1"/>
                          </a:solidFill>
                          <a:effectLst/>
                        </a:rPr>
                        <a:t> </a:t>
                      </a:r>
                      <a:r>
                        <a:rPr lang="en-US" sz="600" dirty="0">
                          <a:solidFill>
                            <a:schemeClr val="tx1"/>
                          </a:solidFill>
                          <a:effectLst/>
                        </a:rPr>
                        <a:t>the</a:t>
                      </a:r>
                      <a:r>
                        <a:rPr lang="en-US" sz="600" spc="5" dirty="0">
                          <a:solidFill>
                            <a:schemeClr val="tx1"/>
                          </a:solidFill>
                          <a:effectLst/>
                        </a:rPr>
                        <a:t> </a:t>
                      </a:r>
                      <a:r>
                        <a:rPr lang="en-US" sz="600" dirty="0">
                          <a:solidFill>
                            <a:schemeClr val="tx1"/>
                          </a:solidFill>
                          <a:effectLst/>
                        </a:rPr>
                        <a:t>accelerated</a:t>
                      </a:r>
                      <a:r>
                        <a:rPr lang="en-US" sz="600" spc="5" dirty="0">
                          <a:solidFill>
                            <a:schemeClr val="tx1"/>
                          </a:solidFill>
                          <a:effectLst/>
                        </a:rPr>
                        <a:t> </a:t>
                      </a:r>
                      <a:r>
                        <a:rPr lang="en-US" sz="600" dirty="0">
                          <a:solidFill>
                            <a:schemeClr val="tx1"/>
                          </a:solidFill>
                          <a:effectLst/>
                        </a:rPr>
                        <a:t>repayment</a:t>
                      </a:r>
                      <a:r>
                        <a:rPr lang="en-US" sz="600" spc="5" dirty="0">
                          <a:solidFill>
                            <a:schemeClr val="tx1"/>
                          </a:solidFill>
                          <a:effectLst/>
                        </a:rPr>
                        <a:t> </a:t>
                      </a:r>
                      <a:r>
                        <a:rPr lang="en-US" sz="600" dirty="0">
                          <a:solidFill>
                            <a:schemeClr val="tx1"/>
                          </a:solidFill>
                          <a:effectLst/>
                        </a:rPr>
                        <a:t>of</a:t>
                      </a:r>
                      <a:r>
                        <a:rPr lang="en-US" sz="600" spc="5" dirty="0">
                          <a:solidFill>
                            <a:schemeClr val="tx1"/>
                          </a:solidFill>
                          <a:effectLst/>
                        </a:rPr>
                        <a:t> </a:t>
                      </a:r>
                      <a:r>
                        <a:rPr lang="en-US" sz="600" dirty="0">
                          <a:solidFill>
                            <a:schemeClr val="tx1"/>
                          </a:solidFill>
                          <a:effectLst/>
                        </a:rPr>
                        <a:t>certain</a:t>
                      </a:r>
                      <a:r>
                        <a:rPr lang="en-US" sz="600" spc="5" dirty="0">
                          <a:solidFill>
                            <a:schemeClr val="tx1"/>
                          </a:solidFill>
                          <a:effectLst/>
                        </a:rPr>
                        <a:t> </a:t>
                      </a:r>
                      <a:r>
                        <a:rPr lang="en-US" sz="600" dirty="0">
                          <a:solidFill>
                            <a:schemeClr val="tx1"/>
                          </a:solidFill>
                          <a:effectLst/>
                        </a:rPr>
                        <a:t>financial</a:t>
                      </a:r>
                      <a:r>
                        <a:rPr lang="en-US" sz="600" spc="5" dirty="0">
                          <a:solidFill>
                            <a:schemeClr val="tx1"/>
                          </a:solidFill>
                          <a:effectLst/>
                        </a:rPr>
                        <a:t> </a:t>
                      </a:r>
                      <a:r>
                        <a:rPr lang="en-US" sz="600" dirty="0">
                          <a:solidFill>
                            <a:schemeClr val="tx1"/>
                          </a:solidFill>
                          <a:effectLst/>
                        </a:rPr>
                        <a:t>indebtedness.</a:t>
                      </a:r>
                      <a:endParaRPr lang="nl-BE" sz="600" dirty="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1117345280"/>
                  </a:ext>
                </a:extLst>
              </a:tr>
              <a:tr h="379134">
                <a:tc>
                  <a:txBody>
                    <a:bodyPr/>
                    <a:lstStyle/>
                    <a:p>
                      <a:pPr marR="60325" algn="l">
                        <a:lnSpc>
                          <a:spcPct val="125000"/>
                        </a:lnSpc>
                        <a:spcBef>
                          <a:spcPts val="500"/>
                        </a:spcBef>
                      </a:pPr>
                      <a:r>
                        <a:rPr lang="en-US" sz="600">
                          <a:solidFill>
                            <a:schemeClr val="tx1"/>
                          </a:solidFill>
                          <a:effectLst/>
                        </a:rPr>
                        <a:t>Adjusted EBITDA</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tabLst>
                          <a:tab pos="2697480" algn="l"/>
                        </a:tabLst>
                      </a:pPr>
                      <a:r>
                        <a:rPr lang="en-US" sz="600">
                          <a:solidFill>
                            <a:schemeClr val="tx1"/>
                          </a:solidFill>
                          <a:effectLst/>
                        </a:rPr>
                        <a:t>EBIT corrected for depreciation, amortisation and impairments excluding adjusting items, excluding EBIT corrected for depreciation, amortisation and impairments from minor operations that are divested or divestment is in process (not within the scope of IFRS 5).</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3912911163"/>
                  </a:ext>
                </a:extLst>
              </a:tr>
              <a:tr h="142698">
                <a:tc>
                  <a:txBody>
                    <a:bodyPr/>
                    <a:lstStyle/>
                    <a:p>
                      <a:pPr marR="60325" algn="l">
                        <a:lnSpc>
                          <a:spcPct val="125000"/>
                        </a:lnSpc>
                        <a:spcBef>
                          <a:spcPts val="500"/>
                        </a:spcBef>
                      </a:pPr>
                      <a:r>
                        <a:rPr lang="en-US" sz="600">
                          <a:solidFill>
                            <a:schemeClr val="tx1"/>
                          </a:solidFill>
                          <a:effectLst/>
                        </a:rPr>
                        <a:t>LTM</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pPr>
                      <a:r>
                        <a:rPr lang="en-US" sz="600">
                          <a:solidFill>
                            <a:schemeClr val="tx1"/>
                          </a:solidFill>
                          <a:effectLst/>
                        </a:rPr>
                        <a:t>Last</a:t>
                      </a:r>
                      <a:r>
                        <a:rPr lang="en-US" sz="600" spc="-5">
                          <a:solidFill>
                            <a:schemeClr val="tx1"/>
                          </a:solidFill>
                          <a:effectLst/>
                        </a:rPr>
                        <a:t> </a:t>
                      </a:r>
                      <a:r>
                        <a:rPr lang="en-US" sz="600">
                          <a:solidFill>
                            <a:schemeClr val="tx1"/>
                          </a:solidFill>
                          <a:effectLst/>
                        </a:rPr>
                        <a:t>twelve</a:t>
                      </a:r>
                      <a:r>
                        <a:rPr lang="en-US" sz="600" spc="-10">
                          <a:solidFill>
                            <a:schemeClr val="tx1"/>
                          </a:solidFill>
                          <a:effectLst/>
                        </a:rPr>
                        <a:t> </a:t>
                      </a:r>
                      <a:r>
                        <a:rPr lang="en-US" sz="600">
                          <a:solidFill>
                            <a:schemeClr val="tx1"/>
                          </a:solidFill>
                          <a:effectLst/>
                        </a:rPr>
                        <a:t>months</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4285551566"/>
                  </a:ext>
                </a:extLst>
              </a:tr>
              <a:tr h="249565">
                <a:tc>
                  <a:txBody>
                    <a:bodyPr/>
                    <a:lstStyle/>
                    <a:p>
                      <a:pPr marR="60325" algn="l">
                        <a:lnSpc>
                          <a:spcPct val="125000"/>
                        </a:lnSpc>
                        <a:spcBef>
                          <a:spcPts val="500"/>
                        </a:spcBef>
                      </a:pPr>
                      <a:r>
                        <a:rPr lang="en-US" sz="600">
                          <a:solidFill>
                            <a:schemeClr val="tx1"/>
                          </a:solidFill>
                          <a:effectLst/>
                        </a:rPr>
                        <a:t>LTM Adjusted EBITDA</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pPr>
                      <a:r>
                        <a:rPr lang="en-US" sz="600">
                          <a:solidFill>
                            <a:schemeClr val="tx1"/>
                          </a:solidFill>
                          <a:effectLst/>
                        </a:rPr>
                        <a:t>Last twelve months Adjusted EBITDA, corrected for acquisitions and disposals on a like-for-like basis</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2200221792"/>
                  </a:ext>
                </a:extLst>
              </a:tr>
              <a:tr h="379134">
                <a:tc>
                  <a:txBody>
                    <a:bodyPr/>
                    <a:lstStyle/>
                    <a:p>
                      <a:pPr marR="60325" algn="l">
                        <a:lnSpc>
                          <a:spcPct val="125000"/>
                        </a:lnSpc>
                        <a:spcBef>
                          <a:spcPts val="500"/>
                        </a:spcBef>
                      </a:pPr>
                      <a:r>
                        <a:rPr lang="en-US" sz="600">
                          <a:solidFill>
                            <a:schemeClr val="tx1"/>
                          </a:solidFill>
                          <a:effectLst/>
                        </a:rPr>
                        <a:t>LTM Adjusted EBITDA (for leverage)</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pPr>
                      <a:r>
                        <a:rPr lang="en-US" sz="600">
                          <a:solidFill>
                            <a:schemeClr val="tx1"/>
                          </a:solidFill>
                          <a:effectLst/>
                        </a:rPr>
                        <a:t>Last twelve months Adjusted EBITDA, corrected for acquisitions and disposals on a like-for-like basis and excluding the impact of lease accounting (IFRS 16)</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3602992300"/>
                  </a:ext>
                </a:extLst>
              </a:tr>
              <a:tr h="508703">
                <a:tc>
                  <a:txBody>
                    <a:bodyPr/>
                    <a:lstStyle/>
                    <a:p>
                      <a:pPr marR="60325" algn="l">
                        <a:lnSpc>
                          <a:spcPct val="125000"/>
                        </a:lnSpc>
                        <a:spcBef>
                          <a:spcPts val="500"/>
                        </a:spcBef>
                      </a:pPr>
                      <a:r>
                        <a:rPr lang="en-US" sz="600">
                          <a:solidFill>
                            <a:schemeClr val="tx1"/>
                          </a:solidFill>
                          <a:effectLst/>
                        </a:rPr>
                        <a:t>Working capital</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tabLst>
                          <a:tab pos="2699385" algn="l"/>
                        </a:tabLst>
                      </a:pPr>
                      <a:r>
                        <a:rPr lang="en-US" sz="600">
                          <a:solidFill>
                            <a:schemeClr val="tx1"/>
                          </a:solidFill>
                          <a:effectLst/>
                        </a:rPr>
                        <a:t>Working</a:t>
                      </a:r>
                      <a:r>
                        <a:rPr lang="en-US" sz="600" spc="115">
                          <a:solidFill>
                            <a:schemeClr val="tx1"/>
                          </a:solidFill>
                          <a:effectLst/>
                        </a:rPr>
                        <a:t> </a:t>
                      </a:r>
                      <a:r>
                        <a:rPr lang="en-US" sz="600">
                          <a:solidFill>
                            <a:schemeClr val="tx1"/>
                          </a:solidFill>
                          <a:effectLst/>
                        </a:rPr>
                        <a:t>capital</a:t>
                      </a:r>
                      <a:r>
                        <a:rPr lang="en-US" sz="600" spc="120">
                          <a:solidFill>
                            <a:schemeClr val="tx1"/>
                          </a:solidFill>
                          <a:effectLst/>
                        </a:rPr>
                        <a:t> </a:t>
                      </a:r>
                      <a:r>
                        <a:rPr lang="en-US" sz="600">
                          <a:solidFill>
                            <a:schemeClr val="tx1"/>
                          </a:solidFill>
                          <a:effectLst/>
                        </a:rPr>
                        <a:t>is</a:t>
                      </a:r>
                      <a:r>
                        <a:rPr lang="en-US" sz="600" spc="110">
                          <a:solidFill>
                            <a:schemeClr val="tx1"/>
                          </a:solidFill>
                          <a:effectLst/>
                        </a:rPr>
                        <a:t> </a:t>
                      </a:r>
                      <a:r>
                        <a:rPr lang="en-US" sz="600">
                          <a:solidFill>
                            <a:schemeClr val="tx1"/>
                          </a:solidFill>
                          <a:effectLst/>
                        </a:rPr>
                        <a:t>the</a:t>
                      </a:r>
                      <a:r>
                        <a:rPr lang="en-US" sz="600" spc="115">
                          <a:solidFill>
                            <a:schemeClr val="tx1"/>
                          </a:solidFill>
                          <a:effectLst/>
                        </a:rPr>
                        <a:t> </a:t>
                      </a:r>
                      <a:r>
                        <a:rPr lang="en-US" sz="600">
                          <a:solidFill>
                            <a:schemeClr val="tx1"/>
                          </a:solidFill>
                          <a:effectLst/>
                        </a:rPr>
                        <a:t>sum</a:t>
                      </a:r>
                      <a:r>
                        <a:rPr lang="en-US" sz="600" spc="110">
                          <a:solidFill>
                            <a:schemeClr val="tx1"/>
                          </a:solidFill>
                          <a:effectLst/>
                        </a:rPr>
                        <a:t> </a:t>
                      </a:r>
                      <a:r>
                        <a:rPr lang="en-US" sz="600">
                          <a:solidFill>
                            <a:schemeClr val="tx1"/>
                          </a:solidFill>
                          <a:effectLst/>
                        </a:rPr>
                        <a:t>of</a:t>
                      </a:r>
                      <a:r>
                        <a:rPr lang="en-US" sz="600" spc="115">
                          <a:solidFill>
                            <a:schemeClr val="tx1"/>
                          </a:solidFill>
                          <a:effectLst/>
                        </a:rPr>
                        <a:t> </a:t>
                      </a:r>
                      <a:r>
                        <a:rPr lang="en-US" sz="600">
                          <a:solidFill>
                            <a:schemeClr val="tx1"/>
                          </a:solidFill>
                          <a:effectLst/>
                        </a:rPr>
                        <a:t>the</a:t>
                      </a:r>
                      <a:r>
                        <a:rPr lang="en-US" sz="600" spc="115">
                          <a:solidFill>
                            <a:schemeClr val="tx1"/>
                          </a:solidFill>
                          <a:effectLst/>
                        </a:rPr>
                        <a:t> </a:t>
                      </a:r>
                      <a:r>
                        <a:rPr lang="en-US" sz="600">
                          <a:solidFill>
                            <a:schemeClr val="tx1"/>
                          </a:solidFill>
                          <a:effectLst/>
                        </a:rPr>
                        <a:t>inventories,</a:t>
                      </a:r>
                      <a:r>
                        <a:rPr lang="en-US" sz="600" spc="115">
                          <a:solidFill>
                            <a:schemeClr val="tx1"/>
                          </a:solidFill>
                          <a:effectLst/>
                        </a:rPr>
                        <a:t> </a:t>
                      </a:r>
                      <a:r>
                        <a:rPr lang="en-US" sz="600">
                          <a:solidFill>
                            <a:schemeClr val="tx1"/>
                          </a:solidFill>
                          <a:effectLst/>
                        </a:rPr>
                        <a:t>trade</a:t>
                      </a:r>
                      <a:r>
                        <a:rPr lang="en-US" sz="600" spc="110">
                          <a:solidFill>
                            <a:schemeClr val="tx1"/>
                          </a:solidFill>
                          <a:effectLst/>
                        </a:rPr>
                        <a:t> </a:t>
                      </a:r>
                      <a:r>
                        <a:rPr lang="en-US" sz="600">
                          <a:solidFill>
                            <a:schemeClr val="tx1"/>
                          </a:solidFill>
                          <a:effectLst/>
                        </a:rPr>
                        <a:t>and</a:t>
                      </a:r>
                      <a:r>
                        <a:rPr lang="en-US" sz="600" spc="110">
                          <a:solidFill>
                            <a:schemeClr val="tx1"/>
                          </a:solidFill>
                          <a:effectLst/>
                        </a:rPr>
                        <a:t> </a:t>
                      </a:r>
                      <a:r>
                        <a:rPr lang="en-US" sz="600">
                          <a:solidFill>
                            <a:schemeClr val="tx1"/>
                          </a:solidFill>
                          <a:effectLst/>
                        </a:rPr>
                        <a:t>other</a:t>
                      </a:r>
                      <a:r>
                        <a:rPr lang="en-US" sz="600" spc="125">
                          <a:solidFill>
                            <a:schemeClr val="tx1"/>
                          </a:solidFill>
                          <a:effectLst/>
                        </a:rPr>
                        <a:t> </a:t>
                      </a:r>
                      <a:r>
                        <a:rPr lang="en-US" sz="600">
                          <a:solidFill>
                            <a:schemeClr val="tx1"/>
                          </a:solidFill>
                          <a:effectLst/>
                        </a:rPr>
                        <a:t>receivables</a:t>
                      </a:r>
                      <a:r>
                        <a:rPr lang="en-US" sz="600" spc="125">
                          <a:solidFill>
                            <a:schemeClr val="tx1"/>
                          </a:solidFill>
                          <a:effectLst/>
                        </a:rPr>
                        <a:t> </a:t>
                      </a:r>
                      <a:r>
                        <a:rPr lang="en-US" sz="600">
                          <a:solidFill>
                            <a:schemeClr val="tx1"/>
                          </a:solidFill>
                          <a:effectLst/>
                        </a:rPr>
                        <a:t>(non-</a:t>
                      </a:r>
                      <a:r>
                        <a:rPr lang="en-US" sz="600" spc="-5">
                          <a:solidFill>
                            <a:schemeClr val="tx1"/>
                          </a:solidFill>
                          <a:effectLst/>
                        </a:rPr>
                        <a:t>current</a:t>
                      </a:r>
                      <a:r>
                        <a:rPr lang="en-US" sz="600" spc="-35">
                          <a:solidFill>
                            <a:schemeClr val="tx1"/>
                          </a:solidFill>
                          <a:effectLst/>
                        </a:rPr>
                        <a:t> </a:t>
                      </a:r>
                      <a:r>
                        <a:rPr lang="en-US" sz="600" spc="-5">
                          <a:solidFill>
                            <a:schemeClr val="tx1"/>
                          </a:solidFill>
                          <a:effectLst/>
                        </a:rPr>
                        <a:t>and</a:t>
                      </a:r>
                      <a:r>
                        <a:rPr lang="en-US" sz="600" spc="-40">
                          <a:solidFill>
                            <a:schemeClr val="tx1"/>
                          </a:solidFill>
                          <a:effectLst/>
                        </a:rPr>
                        <a:t> </a:t>
                      </a:r>
                      <a:r>
                        <a:rPr lang="en-US" sz="600" spc="-5">
                          <a:solidFill>
                            <a:schemeClr val="tx1"/>
                          </a:solidFill>
                          <a:effectLst/>
                        </a:rPr>
                        <a:t>current)</a:t>
                      </a:r>
                      <a:r>
                        <a:rPr lang="en-US" sz="600" spc="-40">
                          <a:solidFill>
                            <a:schemeClr val="tx1"/>
                          </a:solidFill>
                          <a:effectLst/>
                        </a:rPr>
                        <a:t> </a:t>
                      </a:r>
                      <a:r>
                        <a:rPr lang="en-US" sz="600" spc="-5">
                          <a:solidFill>
                            <a:schemeClr val="tx1"/>
                          </a:solidFill>
                          <a:effectLst/>
                        </a:rPr>
                        <a:t>and</a:t>
                      </a:r>
                      <a:r>
                        <a:rPr lang="en-US" sz="600" spc="-50">
                          <a:solidFill>
                            <a:schemeClr val="tx1"/>
                          </a:solidFill>
                          <a:effectLst/>
                        </a:rPr>
                        <a:t> </a:t>
                      </a:r>
                      <a:r>
                        <a:rPr lang="en-US" sz="600" spc="-5">
                          <a:solidFill>
                            <a:schemeClr val="tx1"/>
                          </a:solidFill>
                          <a:effectLst/>
                        </a:rPr>
                        <a:t>trade</a:t>
                      </a:r>
                      <a:r>
                        <a:rPr lang="en-US" sz="600" spc="-40">
                          <a:solidFill>
                            <a:schemeClr val="tx1"/>
                          </a:solidFill>
                          <a:effectLst/>
                        </a:rPr>
                        <a:t> </a:t>
                      </a:r>
                      <a:r>
                        <a:rPr lang="en-US" sz="600">
                          <a:solidFill>
                            <a:schemeClr val="tx1"/>
                          </a:solidFill>
                          <a:effectLst/>
                        </a:rPr>
                        <a:t>and</a:t>
                      </a:r>
                      <a:r>
                        <a:rPr lang="en-US" sz="600" spc="-40">
                          <a:solidFill>
                            <a:schemeClr val="tx1"/>
                          </a:solidFill>
                          <a:effectLst/>
                        </a:rPr>
                        <a:t> </a:t>
                      </a:r>
                      <a:r>
                        <a:rPr lang="en-US" sz="600">
                          <a:solidFill>
                            <a:schemeClr val="tx1"/>
                          </a:solidFill>
                          <a:effectLst/>
                        </a:rPr>
                        <a:t>other</a:t>
                      </a:r>
                      <a:r>
                        <a:rPr lang="en-US" sz="600" spc="-40">
                          <a:solidFill>
                            <a:schemeClr val="tx1"/>
                          </a:solidFill>
                          <a:effectLst/>
                        </a:rPr>
                        <a:t> </a:t>
                      </a:r>
                      <a:r>
                        <a:rPr lang="en-US" sz="600">
                          <a:solidFill>
                            <a:schemeClr val="tx1"/>
                          </a:solidFill>
                          <a:effectLst/>
                        </a:rPr>
                        <a:t>payables</a:t>
                      </a:r>
                      <a:r>
                        <a:rPr lang="en-US" sz="600" spc="-30">
                          <a:solidFill>
                            <a:schemeClr val="tx1"/>
                          </a:solidFill>
                          <a:effectLst/>
                        </a:rPr>
                        <a:t> </a:t>
                      </a:r>
                      <a:r>
                        <a:rPr lang="en-US" sz="600">
                          <a:solidFill>
                            <a:schemeClr val="tx1"/>
                          </a:solidFill>
                          <a:effectLst/>
                        </a:rPr>
                        <a:t>(current).</a:t>
                      </a:r>
                      <a:r>
                        <a:rPr lang="en-US" sz="600" spc="-30">
                          <a:solidFill>
                            <a:schemeClr val="tx1"/>
                          </a:solidFill>
                          <a:effectLst/>
                        </a:rPr>
                        <a:t> </a:t>
                      </a:r>
                      <a:r>
                        <a:rPr lang="en-US" sz="600">
                          <a:solidFill>
                            <a:schemeClr val="tx1"/>
                          </a:solidFill>
                          <a:effectLst/>
                        </a:rPr>
                        <a:t>In</a:t>
                      </a:r>
                      <a:r>
                        <a:rPr lang="en-US" sz="600" spc="-35">
                          <a:solidFill>
                            <a:schemeClr val="tx1"/>
                          </a:solidFill>
                          <a:effectLst/>
                        </a:rPr>
                        <a:t> </a:t>
                      </a:r>
                      <a:r>
                        <a:rPr lang="en-US" sz="600">
                          <a:solidFill>
                            <a:schemeClr val="tx1"/>
                          </a:solidFill>
                          <a:effectLst/>
                        </a:rPr>
                        <a:t>this</a:t>
                      </a:r>
                      <a:r>
                        <a:rPr lang="en-US" sz="600" spc="-40">
                          <a:solidFill>
                            <a:schemeClr val="tx1"/>
                          </a:solidFill>
                          <a:effectLst/>
                        </a:rPr>
                        <a:t> </a:t>
                      </a:r>
                      <a:r>
                        <a:rPr lang="en-US" sz="600">
                          <a:solidFill>
                            <a:schemeClr val="tx1"/>
                          </a:solidFill>
                          <a:effectLst/>
                        </a:rPr>
                        <a:t>respect</a:t>
                      </a:r>
                      <a:r>
                        <a:rPr lang="en-US" sz="600" spc="-35">
                          <a:solidFill>
                            <a:schemeClr val="tx1"/>
                          </a:solidFill>
                          <a:effectLst/>
                        </a:rPr>
                        <a:t> </a:t>
                      </a:r>
                      <a:r>
                        <a:rPr lang="en-US" sz="600">
                          <a:solidFill>
                            <a:schemeClr val="tx1"/>
                          </a:solidFill>
                          <a:effectLst/>
                        </a:rPr>
                        <a:t>trade</a:t>
                      </a:r>
                      <a:r>
                        <a:rPr lang="en-US" sz="600" spc="-40">
                          <a:solidFill>
                            <a:schemeClr val="tx1"/>
                          </a:solidFill>
                          <a:effectLst/>
                        </a:rPr>
                        <a:t> </a:t>
                      </a:r>
                      <a:r>
                        <a:rPr lang="en-US" sz="600">
                          <a:solidFill>
                            <a:schemeClr val="tx1"/>
                          </a:solidFill>
                          <a:effectLst/>
                        </a:rPr>
                        <a:t>and</a:t>
                      </a:r>
                      <a:r>
                        <a:rPr lang="en-US" sz="600" spc="-170">
                          <a:solidFill>
                            <a:schemeClr val="tx1"/>
                          </a:solidFill>
                          <a:effectLst/>
                        </a:rPr>
                        <a:t> </a:t>
                      </a:r>
                      <a:r>
                        <a:rPr lang="en-US" sz="600">
                          <a:solidFill>
                            <a:schemeClr val="tx1"/>
                          </a:solidFill>
                          <a:effectLst/>
                        </a:rPr>
                        <a:t>other receivables are corrected for long-term (financing) receivables and accrued</a:t>
                      </a:r>
                      <a:r>
                        <a:rPr lang="en-US" sz="600" spc="5">
                          <a:solidFill>
                            <a:schemeClr val="tx1"/>
                          </a:solidFill>
                          <a:effectLst/>
                        </a:rPr>
                        <a:t> </a:t>
                      </a:r>
                      <a:r>
                        <a:rPr lang="en-US" sz="600" spc="-5">
                          <a:solidFill>
                            <a:schemeClr val="tx1"/>
                          </a:solidFill>
                          <a:effectLst/>
                        </a:rPr>
                        <a:t>interest</a:t>
                      </a:r>
                      <a:r>
                        <a:rPr lang="en-US" sz="600" spc="-45">
                          <a:solidFill>
                            <a:schemeClr val="tx1"/>
                          </a:solidFill>
                          <a:effectLst/>
                        </a:rPr>
                        <a:t> </a:t>
                      </a:r>
                      <a:r>
                        <a:rPr lang="en-US" sz="600" spc="-5">
                          <a:solidFill>
                            <a:schemeClr val="tx1"/>
                          </a:solidFill>
                          <a:effectLst/>
                        </a:rPr>
                        <a:t>income</a:t>
                      </a:r>
                      <a:r>
                        <a:rPr lang="en-US" sz="600" spc="-55">
                          <a:solidFill>
                            <a:schemeClr val="tx1"/>
                          </a:solidFill>
                          <a:effectLst/>
                        </a:rPr>
                        <a:t> </a:t>
                      </a:r>
                      <a:r>
                        <a:rPr lang="en-US" sz="600" spc="-5">
                          <a:solidFill>
                            <a:schemeClr val="tx1"/>
                          </a:solidFill>
                          <a:effectLst/>
                        </a:rPr>
                        <a:t>and</a:t>
                      </a:r>
                      <a:r>
                        <a:rPr lang="en-US" sz="600" spc="-50">
                          <a:solidFill>
                            <a:schemeClr val="tx1"/>
                          </a:solidFill>
                          <a:effectLst/>
                        </a:rPr>
                        <a:t> </a:t>
                      </a:r>
                      <a:r>
                        <a:rPr lang="en-US" sz="600">
                          <a:solidFill>
                            <a:schemeClr val="tx1"/>
                          </a:solidFill>
                          <a:effectLst/>
                        </a:rPr>
                        <a:t>trade</a:t>
                      </a:r>
                      <a:r>
                        <a:rPr lang="en-US" sz="600" spc="-45">
                          <a:solidFill>
                            <a:schemeClr val="tx1"/>
                          </a:solidFill>
                          <a:effectLst/>
                        </a:rPr>
                        <a:t> </a:t>
                      </a:r>
                      <a:r>
                        <a:rPr lang="en-US" sz="600">
                          <a:solidFill>
                            <a:schemeClr val="tx1"/>
                          </a:solidFill>
                          <a:effectLst/>
                        </a:rPr>
                        <a:t>and</a:t>
                      </a:r>
                      <a:r>
                        <a:rPr lang="en-US" sz="600" spc="-45">
                          <a:solidFill>
                            <a:schemeClr val="tx1"/>
                          </a:solidFill>
                          <a:effectLst/>
                        </a:rPr>
                        <a:t> </a:t>
                      </a:r>
                      <a:r>
                        <a:rPr lang="en-US" sz="600">
                          <a:solidFill>
                            <a:schemeClr val="tx1"/>
                          </a:solidFill>
                          <a:effectLst/>
                        </a:rPr>
                        <a:t>other</a:t>
                      </a:r>
                      <a:r>
                        <a:rPr lang="en-US" sz="600" spc="-50">
                          <a:solidFill>
                            <a:schemeClr val="tx1"/>
                          </a:solidFill>
                          <a:effectLst/>
                        </a:rPr>
                        <a:t> </a:t>
                      </a:r>
                      <a:r>
                        <a:rPr lang="en-US" sz="600">
                          <a:solidFill>
                            <a:schemeClr val="tx1"/>
                          </a:solidFill>
                          <a:effectLst/>
                        </a:rPr>
                        <a:t>payables</a:t>
                      </a:r>
                      <a:r>
                        <a:rPr lang="en-US" sz="600" spc="-55">
                          <a:solidFill>
                            <a:schemeClr val="tx1"/>
                          </a:solidFill>
                          <a:effectLst/>
                        </a:rPr>
                        <a:t> </a:t>
                      </a:r>
                      <a:r>
                        <a:rPr lang="en-US" sz="600">
                          <a:solidFill>
                            <a:schemeClr val="tx1"/>
                          </a:solidFill>
                          <a:effectLst/>
                        </a:rPr>
                        <a:t>exclude</a:t>
                      </a:r>
                      <a:r>
                        <a:rPr lang="en-US" sz="600" spc="-50">
                          <a:solidFill>
                            <a:schemeClr val="tx1"/>
                          </a:solidFill>
                          <a:effectLst/>
                        </a:rPr>
                        <a:t> </a:t>
                      </a:r>
                      <a:r>
                        <a:rPr lang="en-US" sz="600">
                          <a:solidFill>
                            <a:schemeClr val="tx1"/>
                          </a:solidFill>
                          <a:effectLst/>
                        </a:rPr>
                        <a:t>accrued</a:t>
                      </a:r>
                      <a:r>
                        <a:rPr lang="en-US" sz="600" spc="-45">
                          <a:solidFill>
                            <a:schemeClr val="tx1"/>
                          </a:solidFill>
                          <a:effectLst/>
                        </a:rPr>
                        <a:t> </a:t>
                      </a:r>
                      <a:r>
                        <a:rPr lang="en-US" sz="600">
                          <a:solidFill>
                            <a:schemeClr val="tx1"/>
                          </a:solidFill>
                          <a:effectLst/>
                        </a:rPr>
                        <a:t>interest</a:t>
                      </a:r>
                      <a:r>
                        <a:rPr lang="en-US" sz="600" spc="-35">
                          <a:solidFill>
                            <a:schemeClr val="tx1"/>
                          </a:solidFill>
                          <a:effectLst/>
                        </a:rPr>
                        <a:t> </a:t>
                      </a:r>
                      <a:r>
                        <a:rPr lang="en-US" sz="600">
                          <a:solidFill>
                            <a:schemeClr val="tx1"/>
                          </a:solidFill>
                          <a:effectLst/>
                        </a:rPr>
                        <a:t>expenses</a:t>
                      </a:r>
                      <a:r>
                        <a:rPr lang="en-US" sz="600" spc="-55">
                          <a:solidFill>
                            <a:schemeClr val="tx1"/>
                          </a:solidFill>
                          <a:effectLst/>
                        </a:rPr>
                        <a:t> </a:t>
                      </a:r>
                      <a:r>
                        <a:rPr lang="en-US" sz="600">
                          <a:solidFill>
                            <a:schemeClr val="tx1"/>
                          </a:solidFill>
                          <a:effectLst/>
                        </a:rPr>
                        <a:t>and</a:t>
                      </a:r>
                      <a:r>
                        <a:rPr lang="en-US" sz="600" spc="-170">
                          <a:solidFill>
                            <a:schemeClr val="tx1"/>
                          </a:solidFill>
                          <a:effectLst/>
                        </a:rPr>
                        <a:t> </a:t>
                      </a:r>
                      <a:r>
                        <a:rPr lang="en-US" sz="600">
                          <a:solidFill>
                            <a:schemeClr val="tx1"/>
                          </a:solidFill>
                          <a:effectLst/>
                        </a:rPr>
                        <a:t>dividend</a:t>
                      </a:r>
                      <a:r>
                        <a:rPr lang="en-US" sz="600" spc="-5">
                          <a:solidFill>
                            <a:schemeClr val="tx1"/>
                          </a:solidFill>
                          <a:effectLst/>
                        </a:rPr>
                        <a:t> </a:t>
                      </a:r>
                      <a:r>
                        <a:rPr lang="en-US" sz="600">
                          <a:solidFill>
                            <a:schemeClr val="tx1"/>
                          </a:solidFill>
                          <a:effectLst/>
                        </a:rPr>
                        <a:t>payable.</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2715739693"/>
                  </a:ext>
                </a:extLst>
              </a:tr>
              <a:tr h="206964">
                <a:tc>
                  <a:txBody>
                    <a:bodyPr/>
                    <a:lstStyle/>
                    <a:p>
                      <a:pPr marR="60325" algn="l">
                        <a:lnSpc>
                          <a:spcPct val="125000"/>
                        </a:lnSpc>
                        <a:spcBef>
                          <a:spcPts val="500"/>
                        </a:spcBef>
                      </a:pPr>
                      <a:r>
                        <a:rPr lang="en-US" sz="600">
                          <a:solidFill>
                            <a:schemeClr val="tx1"/>
                          </a:solidFill>
                          <a:effectLst/>
                        </a:rPr>
                        <a:t>Sales (like-for like)</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tabLst>
                          <a:tab pos="2699385" algn="l"/>
                        </a:tabLst>
                      </a:pPr>
                      <a:r>
                        <a:rPr lang="en-US" sz="600">
                          <a:solidFill>
                            <a:schemeClr val="tx1"/>
                          </a:solidFill>
                          <a:effectLst/>
                        </a:rPr>
                        <a:t>Reported sales of the period adjusted for operations that are divested or divestment is in process</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2769729877"/>
                  </a:ext>
                </a:extLst>
              </a:tr>
              <a:tr h="151301">
                <a:tc>
                  <a:txBody>
                    <a:bodyPr/>
                    <a:lstStyle/>
                    <a:p>
                      <a:pPr marR="60325" algn="l">
                        <a:lnSpc>
                          <a:spcPct val="125000"/>
                        </a:lnSpc>
                        <a:spcBef>
                          <a:spcPts val="500"/>
                        </a:spcBef>
                      </a:pPr>
                      <a:r>
                        <a:rPr lang="en-US" sz="600">
                          <a:solidFill>
                            <a:schemeClr val="tx1"/>
                          </a:solidFill>
                          <a:effectLst/>
                        </a:rPr>
                        <a:t>AY 24/25</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tabLst>
                          <a:tab pos="2699385" algn="l"/>
                        </a:tabLst>
                      </a:pPr>
                      <a:r>
                        <a:rPr lang="en-US" sz="600">
                          <a:solidFill>
                            <a:schemeClr val="tx1"/>
                          </a:solidFill>
                          <a:effectLst/>
                        </a:rPr>
                        <a:t>Accounting year ending 31 March 2025</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1523214142"/>
                  </a:ext>
                </a:extLst>
              </a:tr>
              <a:tr h="249565">
                <a:tc>
                  <a:txBody>
                    <a:bodyPr/>
                    <a:lstStyle/>
                    <a:p>
                      <a:pPr marR="60325" algn="l">
                        <a:lnSpc>
                          <a:spcPct val="125000"/>
                        </a:lnSpc>
                        <a:spcBef>
                          <a:spcPts val="500"/>
                        </a:spcBef>
                      </a:pPr>
                      <a:r>
                        <a:rPr lang="en-US" sz="600">
                          <a:solidFill>
                            <a:schemeClr val="tx1"/>
                          </a:solidFill>
                          <a:effectLst/>
                        </a:rPr>
                        <a:t>AY 23/24	</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pPr>
                      <a:r>
                        <a:rPr lang="en-US" sz="600">
                          <a:solidFill>
                            <a:schemeClr val="tx1"/>
                          </a:solidFill>
                          <a:effectLst/>
                        </a:rPr>
                        <a:t>Accounting year ended 31 March 2024</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3511219341"/>
                  </a:ext>
                </a:extLst>
              </a:tr>
              <a:tr h="151301">
                <a:tc>
                  <a:txBody>
                    <a:bodyPr/>
                    <a:lstStyle/>
                    <a:p>
                      <a:pPr marR="60325" algn="l">
                        <a:lnSpc>
                          <a:spcPct val="125000"/>
                        </a:lnSpc>
                        <a:spcBef>
                          <a:spcPts val="500"/>
                        </a:spcBef>
                      </a:pPr>
                      <a:r>
                        <a:rPr lang="en-US" sz="600">
                          <a:solidFill>
                            <a:schemeClr val="tx1"/>
                          </a:solidFill>
                          <a:effectLst/>
                        </a:rPr>
                        <a:t>H1 24/25</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tabLst>
                          <a:tab pos="2699385" algn="l"/>
                        </a:tabLst>
                      </a:pPr>
                      <a:r>
                        <a:rPr lang="en-US" sz="600">
                          <a:solidFill>
                            <a:schemeClr val="tx1"/>
                          </a:solidFill>
                          <a:effectLst/>
                        </a:rPr>
                        <a:t>First half year of accounting year ending 31 March 2025</a:t>
                      </a:r>
                      <a:endParaRPr lang="nl-BE" sz="60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1002983630"/>
                  </a:ext>
                </a:extLst>
              </a:tr>
              <a:tr h="142193">
                <a:tc>
                  <a:txBody>
                    <a:bodyPr/>
                    <a:lstStyle/>
                    <a:p>
                      <a:pPr marR="60325" algn="l">
                        <a:lnSpc>
                          <a:spcPct val="125000"/>
                        </a:lnSpc>
                        <a:spcBef>
                          <a:spcPts val="500"/>
                        </a:spcBef>
                      </a:pPr>
                      <a:r>
                        <a:rPr lang="en-US" sz="600">
                          <a:solidFill>
                            <a:schemeClr val="tx1"/>
                          </a:solidFill>
                          <a:effectLst/>
                        </a:rPr>
                        <a:t>H1 23/24</a:t>
                      </a:r>
                      <a:endParaRPr lang="nl-BE" sz="600">
                        <a:solidFill>
                          <a:schemeClr val="tx1"/>
                        </a:solidFill>
                        <a:effectLst/>
                        <a:latin typeface="Foco"/>
                        <a:ea typeface="Foco"/>
                      </a:endParaRPr>
                    </a:p>
                  </a:txBody>
                  <a:tcPr marL="48210" marR="48210" marT="0" marB="0">
                    <a:noFill/>
                  </a:tcPr>
                </a:tc>
                <a:tc>
                  <a:txBody>
                    <a:bodyPr/>
                    <a:lstStyle/>
                    <a:p>
                      <a:pPr marR="60325" algn="l">
                        <a:lnSpc>
                          <a:spcPct val="125000"/>
                        </a:lnSpc>
                        <a:spcBef>
                          <a:spcPts val="500"/>
                        </a:spcBef>
                        <a:tabLst>
                          <a:tab pos="2699385" algn="l"/>
                        </a:tabLst>
                      </a:pPr>
                      <a:r>
                        <a:rPr lang="en-US" sz="600" dirty="0">
                          <a:solidFill>
                            <a:schemeClr val="tx1"/>
                          </a:solidFill>
                          <a:effectLst/>
                        </a:rPr>
                        <a:t>First half year of accounting year ended 31 March 2024</a:t>
                      </a:r>
                      <a:endParaRPr lang="nl-BE" sz="600" dirty="0">
                        <a:solidFill>
                          <a:schemeClr val="tx1"/>
                        </a:solidFill>
                        <a:effectLst/>
                        <a:latin typeface="Foco"/>
                        <a:ea typeface="Foco"/>
                      </a:endParaRPr>
                    </a:p>
                  </a:txBody>
                  <a:tcPr marL="48210" marR="48210" marT="0" marB="0">
                    <a:noFill/>
                  </a:tcPr>
                </a:tc>
                <a:extLst>
                  <a:ext uri="{0D108BD9-81ED-4DB2-BD59-A6C34878D82A}">
                    <a16:rowId xmlns:a16="http://schemas.microsoft.com/office/drawing/2014/main" val="1141516882"/>
                  </a:ext>
                </a:extLst>
              </a:tr>
            </a:tbl>
          </a:graphicData>
        </a:graphic>
      </p:graphicFrame>
    </p:spTree>
    <p:extLst>
      <p:ext uri="{BB962C8B-B14F-4D97-AF65-F5344CB8AC3E}">
        <p14:creationId xmlns:p14="http://schemas.microsoft.com/office/powerpoint/2010/main" val="2501122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E17D165-5B7A-AB28-979C-667CEF80EE24}"/>
              </a:ext>
            </a:extLst>
          </p:cNvPr>
          <p:cNvSpPr>
            <a:spLocks noGrp="1"/>
          </p:cNvSpPr>
          <p:nvPr>
            <p:ph sz="quarter" idx="23"/>
          </p:nvPr>
        </p:nvSpPr>
        <p:spPr/>
        <p:txBody>
          <a:bodyPr>
            <a:normAutofit/>
          </a:bodyPr>
          <a:lstStyle/>
          <a:p>
            <a:endParaRPr lang="nl-BE" sz="2400" b="1"/>
          </a:p>
          <a:p>
            <a:pPr algn="l"/>
            <a:endParaRPr lang="nl-BE" sz="2400" b="1"/>
          </a:p>
          <a:p>
            <a:pPr algn="l"/>
            <a:endParaRPr lang="nl-BE" sz="2400" b="1"/>
          </a:p>
          <a:p>
            <a:pPr algn="l"/>
            <a:endParaRPr lang="nl-BE" sz="2400" b="1"/>
          </a:p>
          <a:p>
            <a:pPr algn="l"/>
            <a:endParaRPr lang="nl-BE" sz="2400" b="1"/>
          </a:p>
          <a:p>
            <a:pPr algn="l"/>
            <a:endParaRPr lang="nl-BE" sz="2400" b="1"/>
          </a:p>
          <a:p>
            <a:pPr algn="l"/>
            <a:endParaRPr lang="nl-BE" sz="2400" b="1">
              <a:solidFill>
                <a:schemeClr val="bg2"/>
              </a:solidFill>
            </a:endParaRPr>
          </a:p>
          <a:p>
            <a:pPr algn="l"/>
            <a:r>
              <a:rPr lang="nl-BE" sz="2400" b="1">
                <a:solidFill>
                  <a:schemeClr val="bg2"/>
                </a:solidFill>
              </a:rPr>
              <a:t>Francis Kint</a:t>
            </a:r>
            <a:br>
              <a:rPr lang="nl-BE" sz="2400" b="1"/>
            </a:br>
            <a:r>
              <a:rPr lang="nl-BE" sz="2000" b="0">
                <a:solidFill>
                  <a:schemeClr val="tx1"/>
                </a:solidFill>
              </a:rPr>
              <a:t>Chief Executive </a:t>
            </a:r>
            <a:r>
              <a:rPr lang="nl-BE" sz="2000" b="0" err="1">
                <a:solidFill>
                  <a:schemeClr val="tx1"/>
                </a:solidFill>
              </a:rPr>
              <a:t>Officer</a:t>
            </a:r>
            <a:endParaRPr lang="nl-BE" sz="2000" b="0">
              <a:solidFill>
                <a:schemeClr val="tx1"/>
              </a:solidFill>
            </a:endParaRPr>
          </a:p>
          <a:p>
            <a:pPr algn="l"/>
            <a:endParaRPr lang="nl-BE" sz="9600">
              <a:solidFill>
                <a:schemeClr val="tx1"/>
              </a:solidFill>
            </a:endParaRPr>
          </a:p>
          <a:p>
            <a:endParaRPr lang="en-GB"/>
          </a:p>
        </p:txBody>
      </p:sp>
      <p:sp>
        <p:nvSpPr>
          <p:cNvPr id="11" name="Content Placeholder 10">
            <a:extLst>
              <a:ext uri="{FF2B5EF4-FFF2-40B4-BE49-F238E27FC236}">
                <a16:creationId xmlns:a16="http://schemas.microsoft.com/office/drawing/2014/main" id="{51617251-EB20-F2D3-4839-4CA913906DEC}"/>
              </a:ext>
            </a:extLst>
          </p:cNvPr>
          <p:cNvSpPr>
            <a:spLocks noGrp="1"/>
          </p:cNvSpPr>
          <p:nvPr>
            <p:ph sz="quarter" idx="24"/>
          </p:nvPr>
        </p:nvSpPr>
        <p:spPr/>
        <p:txBody>
          <a:bodyPr>
            <a:normAutofit/>
          </a:bodyPr>
          <a:lstStyle/>
          <a:p>
            <a:pPr algn="l"/>
            <a:endParaRPr lang="nl-BE" sz="2400">
              <a:solidFill>
                <a:schemeClr val="tx1"/>
              </a:solidFill>
            </a:endParaRPr>
          </a:p>
          <a:p>
            <a:pPr algn="l"/>
            <a:endParaRPr lang="nl-BE" sz="2400"/>
          </a:p>
          <a:p>
            <a:pPr algn="l"/>
            <a:endParaRPr lang="nl-BE" sz="2400">
              <a:solidFill>
                <a:schemeClr val="tx1"/>
              </a:solidFill>
            </a:endParaRPr>
          </a:p>
          <a:p>
            <a:pPr algn="l"/>
            <a:endParaRPr lang="nl-BE" sz="2400"/>
          </a:p>
          <a:p>
            <a:pPr algn="l"/>
            <a:endParaRPr lang="nl-BE" sz="2400">
              <a:solidFill>
                <a:schemeClr val="tx1"/>
              </a:solidFill>
            </a:endParaRPr>
          </a:p>
          <a:p>
            <a:pPr algn="l"/>
            <a:endParaRPr lang="nl-BE" sz="2400">
              <a:solidFill>
                <a:schemeClr val="tx1"/>
              </a:solidFill>
            </a:endParaRPr>
          </a:p>
          <a:p>
            <a:pPr algn="l"/>
            <a:endParaRPr lang="nl-BE" sz="2400" b="1">
              <a:solidFill>
                <a:schemeClr val="bg2"/>
              </a:solidFill>
            </a:endParaRPr>
          </a:p>
          <a:p>
            <a:pPr algn="l"/>
            <a:r>
              <a:rPr lang="nl-BE" sz="2400" b="1">
                <a:solidFill>
                  <a:schemeClr val="bg2"/>
                </a:solidFill>
              </a:rPr>
              <a:t>Nicolas De Clercq</a:t>
            </a:r>
            <a:br>
              <a:rPr lang="nl-BE" sz="2400" b="1"/>
            </a:br>
            <a:r>
              <a:rPr lang="nl-BE" sz="2000" b="0">
                <a:solidFill>
                  <a:schemeClr val="tx1"/>
                </a:solidFill>
              </a:rPr>
              <a:t>Chief Financial </a:t>
            </a:r>
            <a:r>
              <a:rPr lang="nl-BE" sz="2000" b="0" err="1">
                <a:solidFill>
                  <a:schemeClr val="tx1"/>
                </a:solidFill>
              </a:rPr>
              <a:t>Officer</a:t>
            </a:r>
            <a:endParaRPr lang="nl-BE" sz="2000" b="0">
              <a:solidFill>
                <a:schemeClr val="tx1"/>
              </a:solidFill>
            </a:endParaRPr>
          </a:p>
          <a:p>
            <a:endParaRPr lang="nl-BE"/>
          </a:p>
          <a:p>
            <a:endParaRPr lang="en-GB"/>
          </a:p>
          <a:p>
            <a:endParaRPr lang="en-GB"/>
          </a:p>
          <a:p>
            <a:endParaRPr lang="en-GB"/>
          </a:p>
        </p:txBody>
      </p:sp>
      <p:sp>
        <p:nvSpPr>
          <p:cNvPr id="5" name="Tijdelijke aanduiding voor tekst 4">
            <a:extLst>
              <a:ext uri="{FF2B5EF4-FFF2-40B4-BE49-F238E27FC236}">
                <a16:creationId xmlns:a16="http://schemas.microsoft.com/office/drawing/2014/main" id="{CCB3000C-E3E5-83FC-447B-630478AA9A98}"/>
              </a:ext>
            </a:extLst>
          </p:cNvPr>
          <p:cNvSpPr>
            <a:spLocks noGrp="1"/>
          </p:cNvSpPr>
          <p:nvPr>
            <p:ph type="body" sz="quarter" idx="14"/>
          </p:nvPr>
        </p:nvSpPr>
        <p:spPr/>
        <p:txBody>
          <a:bodyPr/>
          <a:lstStyle/>
          <a:p>
            <a:r>
              <a:rPr lang="nl-BE"/>
              <a:t>Greenyard Group</a:t>
            </a:r>
          </a:p>
        </p:txBody>
      </p:sp>
      <p:sp>
        <p:nvSpPr>
          <p:cNvPr id="4" name="Tijdelijke aanduiding voor tekst 3">
            <a:extLst>
              <a:ext uri="{FF2B5EF4-FFF2-40B4-BE49-F238E27FC236}">
                <a16:creationId xmlns:a16="http://schemas.microsoft.com/office/drawing/2014/main" id="{2523AFF7-E1C2-3E79-FF91-DFBAF4BC2FFE}"/>
              </a:ext>
            </a:extLst>
          </p:cNvPr>
          <p:cNvSpPr>
            <a:spLocks noGrp="1"/>
          </p:cNvSpPr>
          <p:nvPr>
            <p:ph type="body" sz="quarter" idx="13"/>
          </p:nvPr>
        </p:nvSpPr>
        <p:spPr/>
        <p:txBody>
          <a:bodyPr/>
          <a:lstStyle/>
          <a:p>
            <a:r>
              <a:rPr lang="nl-BE" dirty="0" err="1"/>
              <a:t>Today’s</a:t>
            </a:r>
            <a:r>
              <a:rPr lang="nl-BE" dirty="0"/>
              <a:t> </a:t>
            </a:r>
            <a:r>
              <a:rPr lang="nl-BE" dirty="0" err="1"/>
              <a:t>presenters</a:t>
            </a:r>
            <a:r>
              <a:rPr lang="nl-BE" dirty="0"/>
              <a:t>.</a:t>
            </a:r>
            <a:endParaRPr lang="en-GB" dirty="0"/>
          </a:p>
        </p:txBody>
      </p:sp>
      <p:sp>
        <p:nvSpPr>
          <p:cNvPr id="2" name="Text Placeholder 1">
            <a:extLst>
              <a:ext uri="{FF2B5EF4-FFF2-40B4-BE49-F238E27FC236}">
                <a16:creationId xmlns:a16="http://schemas.microsoft.com/office/drawing/2014/main" id="{1A107B3C-C2F7-3179-53FC-804130E8F17A}"/>
              </a:ext>
            </a:extLst>
          </p:cNvPr>
          <p:cNvSpPr>
            <a:spLocks noGrp="1"/>
          </p:cNvSpPr>
          <p:nvPr>
            <p:ph type="body" sz="quarter" idx="15"/>
          </p:nvPr>
        </p:nvSpPr>
        <p:spPr/>
        <p:txBody>
          <a:bodyPr/>
          <a:lstStyle/>
          <a:p>
            <a:endParaRPr lang="en-GB"/>
          </a:p>
        </p:txBody>
      </p:sp>
      <p:sp>
        <p:nvSpPr>
          <p:cNvPr id="9" name="Text Placeholder 8">
            <a:extLst>
              <a:ext uri="{FF2B5EF4-FFF2-40B4-BE49-F238E27FC236}">
                <a16:creationId xmlns:a16="http://schemas.microsoft.com/office/drawing/2014/main" id="{888A85B3-A59D-EC07-A4F4-BF5BBB6A835C}"/>
              </a:ext>
            </a:extLst>
          </p:cNvPr>
          <p:cNvSpPr>
            <a:spLocks noGrp="1"/>
          </p:cNvSpPr>
          <p:nvPr>
            <p:ph type="body" sz="quarter" idx="16"/>
          </p:nvPr>
        </p:nvSpPr>
        <p:spPr/>
        <p:txBody>
          <a:bodyPr/>
          <a:lstStyle/>
          <a:p>
            <a:endParaRPr lang="en-GB"/>
          </a:p>
        </p:txBody>
      </p:sp>
      <p:sp>
        <p:nvSpPr>
          <p:cNvPr id="10" name="Text Placeholder 9">
            <a:extLst>
              <a:ext uri="{FF2B5EF4-FFF2-40B4-BE49-F238E27FC236}">
                <a16:creationId xmlns:a16="http://schemas.microsoft.com/office/drawing/2014/main" id="{785059B0-55AC-1759-B989-4A4667B99A32}"/>
              </a:ext>
            </a:extLst>
          </p:cNvPr>
          <p:cNvSpPr>
            <a:spLocks noGrp="1"/>
          </p:cNvSpPr>
          <p:nvPr>
            <p:ph type="body" sz="quarter" idx="17"/>
          </p:nvPr>
        </p:nvSpPr>
        <p:spPr/>
        <p:txBody>
          <a:bodyPr/>
          <a:lstStyle/>
          <a:p>
            <a:endParaRPr lang="en-GB"/>
          </a:p>
        </p:txBody>
      </p:sp>
      <p:sp>
        <p:nvSpPr>
          <p:cNvPr id="12" name="Rectangle: Single Corner Rounded 11">
            <a:extLst>
              <a:ext uri="{FF2B5EF4-FFF2-40B4-BE49-F238E27FC236}">
                <a16:creationId xmlns:a16="http://schemas.microsoft.com/office/drawing/2014/main" id="{C6E5FE85-A112-D8B9-6BF1-A62CFA307A9F}"/>
              </a:ext>
            </a:extLst>
          </p:cNvPr>
          <p:cNvSpPr/>
          <p:nvPr/>
        </p:nvSpPr>
        <p:spPr>
          <a:xfrm>
            <a:off x="515939" y="1169036"/>
            <a:ext cx="3553688" cy="3038191"/>
          </a:xfrm>
          <a:prstGeom prst="round1Rect">
            <a:avLst/>
          </a:prstGeom>
          <a:blipFill dpi="0" rotWithShape="1">
            <a:blip r:embed="rId2" cstate="hqprint">
              <a:extLst>
                <a:ext uri="{28A0092B-C50C-407E-A947-70E740481C1C}">
                  <a14:useLocalDpi xmlns:a14="http://schemas.microsoft.com/office/drawing/2010/main"/>
                </a:ext>
              </a:extLst>
            </a:blip>
            <a:srcRect/>
            <a:stretch>
              <a:fillRect b="-77284"/>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Single Corner Rounded 12">
            <a:extLst>
              <a:ext uri="{FF2B5EF4-FFF2-40B4-BE49-F238E27FC236}">
                <a16:creationId xmlns:a16="http://schemas.microsoft.com/office/drawing/2014/main" id="{5EF7E3E5-491A-CC89-1BC0-CDBB5CFA9BD1}"/>
              </a:ext>
            </a:extLst>
          </p:cNvPr>
          <p:cNvSpPr/>
          <p:nvPr/>
        </p:nvSpPr>
        <p:spPr>
          <a:xfrm>
            <a:off x="4343975" y="1169036"/>
            <a:ext cx="3527913" cy="3038191"/>
          </a:xfrm>
          <a:prstGeom prst="round1Rect">
            <a:avLst/>
          </a:prstGeom>
          <a:blipFill dpi="0" rotWithShape="1">
            <a:blip r:embed="rId3" cstate="hqprint">
              <a:extLst>
                <a:ext uri="{28A0092B-C50C-407E-A947-70E740481C1C}">
                  <a14:useLocalDpi xmlns:a14="http://schemas.microsoft.com/office/drawing/2010/main"/>
                </a:ext>
              </a:extLst>
            </a:blip>
            <a:srcRect/>
            <a:stretch>
              <a:fillRect b="-77284"/>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6131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4681991C-0334-157F-12FD-D21040466A42}"/>
              </a:ext>
            </a:extLst>
          </p:cNvPr>
          <p:cNvPicPr>
            <a:picLocks noGrp="1" noChangeAspect="1"/>
          </p:cNvPicPr>
          <p:nvPr>
            <p:ph type="pic" sz="quarter" idx="13"/>
          </p:nvPr>
        </p:nvPicPr>
        <p:blipFill>
          <a:blip r:embed="rId2" cstate="hqprint">
            <a:extLst>
              <a:ext uri="{28A0092B-C50C-407E-A947-70E740481C1C}">
                <a14:useLocalDpi xmlns:a14="http://schemas.microsoft.com/office/drawing/2010/main"/>
              </a:ext>
            </a:extLst>
          </a:blip>
          <a:srcRect r="13986"/>
          <a:stretch/>
        </p:blipFill>
        <p:spPr>
          <a:xfrm>
            <a:off x="0" y="0"/>
            <a:ext cx="8749846" cy="6781800"/>
          </a:xfrm>
        </p:spPr>
      </p:pic>
      <p:sp>
        <p:nvSpPr>
          <p:cNvPr id="3" name="Tijdelijke aanduiding voor tekst 2">
            <a:extLst>
              <a:ext uri="{FF2B5EF4-FFF2-40B4-BE49-F238E27FC236}">
                <a16:creationId xmlns:a16="http://schemas.microsoft.com/office/drawing/2014/main" id="{74BECEC1-9CE6-8469-2BF5-9F38BE8F6E41}"/>
              </a:ext>
            </a:extLst>
          </p:cNvPr>
          <p:cNvSpPr>
            <a:spLocks noGrp="1"/>
          </p:cNvSpPr>
          <p:nvPr>
            <p:ph type="body" sz="quarter" idx="16"/>
          </p:nvPr>
        </p:nvSpPr>
        <p:spPr/>
        <p:txBody>
          <a:bodyPr/>
          <a:lstStyle/>
          <a:p>
            <a:r>
              <a:rPr lang="nl-BE" err="1"/>
              <a:t>All</a:t>
            </a:r>
            <a:r>
              <a:rPr lang="nl-BE"/>
              <a:t> </a:t>
            </a:r>
            <a:r>
              <a:rPr lang="nl-BE" err="1"/>
              <a:t>about</a:t>
            </a:r>
            <a:r>
              <a:rPr lang="nl-BE"/>
              <a:t> Greenyard</a:t>
            </a:r>
          </a:p>
        </p:txBody>
      </p:sp>
      <p:sp>
        <p:nvSpPr>
          <p:cNvPr id="2" name="Tijdelijke aanduiding voor tekst 1">
            <a:extLst>
              <a:ext uri="{FF2B5EF4-FFF2-40B4-BE49-F238E27FC236}">
                <a16:creationId xmlns:a16="http://schemas.microsoft.com/office/drawing/2014/main" id="{18CFEA1F-A3ED-62E8-AFE7-7D453BCEE5BD}"/>
              </a:ext>
            </a:extLst>
          </p:cNvPr>
          <p:cNvSpPr>
            <a:spLocks noGrp="1"/>
          </p:cNvSpPr>
          <p:nvPr>
            <p:ph type="body" sz="quarter" idx="17"/>
          </p:nvPr>
        </p:nvSpPr>
        <p:spPr/>
        <p:txBody>
          <a:bodyPr/>
          <a:lstStyle/>
          <a:p>
            <a:endParaRPr lang="en-GB"/>
          </a:p>
        </p:txBody>
      </p:sp>
      <p:sp>
        <p:nvSpPr>
          <p:cNvPr id="5" name="Tijdelijke aanduiding voor tekst 4">
            <a:extLst>
              <a:ext uri="{FF2B5EF4-FFF2-40B4-BE49-F238E27FC236}">
                <a16:creationId xmlns:a16="http://schemas.microsoft.com/office/drawing/2014/main" id="{72BA9EB4-139C-A5BB-1DD1-390350E2FFDB}"/>
              </a:ext>
            </a:extLst>
          </p:cNvPr>
          <p:cNvSpPr>
            <a:spLocks noGrp="1"/>
          </p:cNvSpPr>
          <p:nvPr>
            <p:ph type="body" sz="quarter" idx="18"/>
          </p:nvPr>
        </p:nvSpPr>
        <p:spPr/>
        <p:txBody>
          <a:bodyPr/>
          <a:lstStyle/>
          <a:p>
            <a:endParaRPr lang="en-GB"/>
          </a:p>
        </p:txBody>
      </p:sp>
      <p:sp>
        <p:nvSpPr>
          <p:cNvPr id="11" name="Tijdelijke aanduiding voor tekst 10">
            <a:extLst>
              <a:ext uri="{FF2B5EF4-FFF2-40B4-BE49-F238E27FC236}">
                <a16:creationId xmlns:a16="http://schemas.microsoft.com/office/drawing/2014/main" id="{1B994F1F-71BE-46AA-D3AE-0C309B33EC31}"/>
              </a:ext>
            </a:extLst>
          </p:cNvPr>
          <p:cNvSpPr>
            <a:spLocks noGrp="1"/>
          </p:cNvSpPr>
          <p:nvPr>
            <p:ph type="body" sz="quarter" idx="19"/>
          </p:nvPr>
        </p:nvSpPr>
        <p:spPr>
          <a:xfrm>
            <a:off x="8559986" y="3122592"/>
            <a:ext cx="3105796" cy="612815"/>
          </a:xfrm>
        </p:spPr>
        <p:txBody>
          <a:bodyPr/>
          <a:lstStyle/>
          <a:p>
            <a:r>
              <a:rPr lang="nl-BE" dirty="0"/>
              <a:t>Accounting </a:t>
            </a:r>
            <a:r>
              <a:rPr lang="nl-BE" dirty="0" err="1"/>
              <a:t>Year</a:t>
            </a:r>
            <a:r>
              <a:rPr lang="nl-BE" dirty="0"/>
              <a:t> 2024 / 2025</a:t>
            </a:r>
            <a:endParaRPr lang="en-GB" dirty="0"/>
          </a:p>
        </p:txBody>
      </p:sp>
      <p:sp>
        <p:nvSpPr>
          <p:cNvPr id="4" name="Tijdelijke aanduiding voor tekst 3">
            <a:extLst>
              <a:ext uri="{FF2B5EF4-FFF2-40B4-BE49-F238E27FC236}">
                <a16:creationId xmlns:a16="http://schemas.microsoft.com/office/drawing/2014/main" id="{C3400AF4-0994-8FF6-1A1A-9FFEAF5F2C9B}"/>
              </a:ext>
            </a:extLst>
          </p:cNvPr>
          <p:cNvSpPr>
            <a:spLocks noGrp="1"/>
          </p:cNvSpPr>
          <p:nvPr>
            <p:ph type="body" sz="quarter" idx="14"/>
          </p:nvPr>
        </p:nvSpPr>
        <p:spPr>
          <a:xfrm>
            <a:off x="10052405" y="2780080"/>
            <a:ext cx="1050476" cy="480399"/>
          </a:xfrm>
        </p:spPr>
        <p:txBody>
          <a:bodyPr/>
          <a:lstStyle/>
          <a:p>
            <a:r>
              <a:rPr lang="nl-BE"/>
              <a:t>Review</a:t>
            </a:r>
          </a:p>
        </p:txBody>
      </p:sp>
    </p:spTree>
    <p:extLst>
      <p:ext uri="{BB962C8B-B14F-4D97-AF65-F5344CB8AC3E}">
        <p14:creationId xmlns:p14="http://schemas.microsoft.com/office/powerpoint/2010/main" val="2862183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59B671A-E3FC-F4A9-7308-3149AE340C0D}"/>
              </a:ext>
            </a:extLst>
          </p:cNvPr>
          <p:cNvSpPr>
            <a:spLocks noGrp="1"/>
          </p:cNvSpPr>
          <p:nvPr>
            <p:ph type="body" sz="quarter" idx="14"/>
          </p:nvPr>
        </p:nvSpPr>
        <p:spPr/>
        <p:txBody>
          <a:bodyPr/>
          <a:lstStyle/>
          <a:p>
            <a:r>
              <a:rPr lang="en-GB" dirty="0"/>
              <a:t>Group highlights &amp; developments.</a:t>
            </a:r>
          </a:p>
        </p:txBody>
      </p:sp>
      <p:sp>
        <p:nvSpPr>
          <p:cNvPr id="3" name="Text Placeholder 2">
            <a:extLst>
              <a:ext uri="{FF2B5EF4-FFF2-40B4-BE49-F238E27FC236}">
                <a16:creationId xmlns:a16="http://schemas.microsoft.com/office/drawing/2014/main" id="{D868D5E7-7D6A-CBAD-F5DE-D05827E97DF3}"/>
              </a:ext>
            </a:extLst>
          </p:cNvPr>
          <p:cNvSpPr>
            <a:spLocks noGrp="1"/>
          </p:cNvSpPr>
          <p:nvPr>
            <p:ph type="body" sz="quarter" idx="13"/>
          </p:nvPr>
        </p:nvSpPr>
        <p:spPr/>
        <p:txBody>
          <a:bodyPr/>
          <a:lstStyle/>
          <a:p>
            <a:r>
              <a:rPr lang="en-GB" dirty="0"/>
              <a:t>AY 24/25.</a:t>
            </a:r>
          </a:p>
        </p:txBody>
      </p:sp>
      <p:pic>
        <p:nvPicPr>
          <p:cNvPr id="10" name="Picture Placeholder 9" descr="Person buying vegetables">
            <a:extLst>
              <a:ext uri="{FF2B5EF4-FFF2-40B4-BE49-F238E27FC236}">
                <a16:creationId xmlns:a16="http://schemas.microsoft.com/office/drawing/2014/main" id="{52E951E6-5B51-C23D-8D8A-218D0731F020}"/>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13027" r="13027"/>
          <a:stretch/>
        </p:blipFill>
        <p:spPr/>
      </p:pic>
      <p:sp>
        <p:nvSpPr>
          <p:cNvPr id="5" name="Text Placeholder 4">
            <a:extLst>
              <a:ext uri="{FF2B5EF4-FFF2-40B4-BE49-F238E27FC236}">
                <a16:creationId xmlns:a16="http://schemas.microsoft.com/office/drawing/2014/main" id="{E04DF107-9C08-9157-70D2-3CFE4FBA815B}"/>
              </a:ext>
            </a:extLst>
          </p:cNvPr>
          <p:cNvSpPr>
            <a:spLocks noGrp="1"/>
          </p:cNvSpPr>
          <p:nvPr>
            <p:ph type="body" sz="quarter" idx="15"/>
          </p:nvPr>
        </p:nvSpPr>
        <p:spPr>
          <a:xfrm>
            <a:off x="550863" y="1277938"/>
            <a:ext cx="5326061" cy="5017389"/>
          </a:xfrm>
        </p:spPr>
        <p:txBody>
          <a:bodyPr anchor="ctr">
            <a:normAutofit/>
          </a:bodyPr>
          <a:lstStyle/>
          <a:p>
            <a:pPr marL="285750" indent="-285750">
              <a:buFont typeface="Arial" panose="020B0604020202020204" pitchFamily="34" charset="0"/>
              <a:buChar char="•"/>
            </a:pPr>
            <a:r>
              <a:rPr lang="en-US" dirty="0"/>
              <a:t>F&amp;V remains important traffic driver in all retail segments</a:t>
            </a:r>
          </a:p>
          <a:p>
            <a:pPr marL="285750" indent="-285750">
              <a:buFont typeface="Arial" panose="020B0604020202020204" pitchFamily="34" charset="0"/>
              <a:buChar char="•"/>
            </a:pPr>
            <a:r>
              <a:rPr lang="en-US" dirty="0"/>
              <a:t>Solid management of economic circumstances, supply chain and weather conditions throughout the Group</a:t>
            </a:r>
          </a:p>
          <a:p>
            <a:pPr marL="285750" indent="-285750">
              <a:buFont typeface="Arial" panose="020B0604020202020204" pitchFamily="34" charset="0"/>
              <a:buChar char="•"/>
            </a:pPr>
            <a:r>
              <a:rPr lang="en-US" dirty="0"/>
              <a:t>Strong focus on operational performance and further streamlining the Group</a:t>
            </a:r>
          </a:p>
          <a:p>
            <a:pPr marL="285750" indent="-285750">
              <a:buFont typeface="Arial" panose="020B0604020202020204" pitchFamily="34" charset="0"/>
              <a:buChar char="•"/>
            </a:pPr>
            <a:r>
              <a:rPr lang="en-US" dirty="0"/>
              <a:t>Ready for CSRD reporting and significant progress in realizing ESG ambitions</a:t>
            </a:r>
          </a:p>
          <a:p>
            <a:pPr marL="285750" indent="-285750">
              <a:buFont typeface="Arial" panose="020B0604020202020204" pitchFamily="34" charset="0"/>
              <a:buChar char="•"/>
            </a:pPr>
            <a:r>
              <a:rPr lang="en-US" dirty="0"/>
              <a:t>Announcement of a voluntary and conditional takeover bid on all </a:t>
            </a:r>
            <a:r>
              <a:rPr lang="en-US" dirty="0" err="1"/>
              <a:t>Greenyard</a:t>
            </a:r>
            <a:r>
              <a:rPr lang="en-US" dirty="0"/>
              <a:t> shares by the Deprez family and Solum Partners LP, through Garden </a:t>
            </a:r>
            <a:r>
              <a:rPr lang="en-US" dirty="0" err="1"/>
              <a:t>S.à</a:t>
            </a:r>
            <a:r>
              <a:rPr lang="en-US" dirty="0"/>
              <a:t> </a:t>
            </a:r>
            <a:r>
              <a:rPr lang="en-US" dirty="0" err="1"/>
              <a:t>r.l</a:t>
            </a:r>
            <a:r>
              <a:rPr lang="en-US" dirty="0"/>
              <a:t>., supported by the Board</a:t>
            </a:r>
          </a:p>
        </p:txBody>
      </p:sp>
      <p:sp>
        <p:nvSpPr>
          <p:cNvPr id="6" name="Text Placeholder 5">
            <a:extLst>
              <a:ext uri="{FF2B5EF4-FFF2-40B4-BE49-F238E27FC236}">
                <a16:creationId xmlns:a16="http://schemas.microsoft.com/office/drawing/2014/main" id="{2EFFCF4C-3886-29F5-3C97-9EA16CEE799B}"/>
              </a:ext>
            </a:extLst>
          </p:cNvPr>
          <p:cNvSpPr>
            <a:spLocks noGrp="1"/>
          </p:cNvSpPr>
          <p:nvPr>
            <p:ph type="body" sz="quarter" idx="18"/>
          </p:nvPr>
        </p:nvSpPr>
        <p:spPr/>
        <p:txBody>
          <a:bodyPr/>
          <a:lstStyle/>
          <a:p>
            <a:endParaRPr lang="en-GB"/>
          </a:p>
        </p:txBody>
      </p:sp>
      <p:sp>
        <p:nvSpPr>
          <p:cNvPr id="7" name="Text Placeholder 6">
            <a:extLst>
              <a:ext uri="{FF2B5EF4-FFF2-40B4-BE49-F238E27FC236}">
                <a16:creationId xmlns:a16="http://schemas.microsoft.com/office/drawing/2014/main" id="{E3BA959F-7480-288A-39DB-4CBDF6078E36}"/>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7A769F42-E8BC-9E9F-B750-5EE7B6066D53}"/>
              </a:ext>
            </a:extLst>
          </p:cNvPr>
          <p:cNvSpPr>
            <a:spLocks noGrp="1"/>
          </p:cNvSpPr>
          <p:nvPr>
            <p:ph type="body" sz="quarter" idx="19"/>
          </p:nvPr>
        </p:nvSpPr>
        <p:spPr/>
        <p:txBody>
          <a:bodyPr/>
          <a:lstStyle/>
          <a:p>
            <a:endParaRPr lang="en-GB"/>
          </a:p>
        </p:txBody>
      </p:sp>
    </p:spTree>
    <p:extLst>
      <p:ext uri="{BB962C8B-B14F-4D97-AF65-F5344CB8AC3E}">
        <p14:creationId xmlns:p14="http://schemas.microsoft.com/office/powerpoint/2010/main" val="3310872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01ED87D-9A18-20BC-526F-A50EDB8ECE8A}"/>
              </a:ext>
            </a:extLst>
          </p:cNvPr>
          <p:cNvSpPr>
            <a:spLocks noGrp="1"/>
          </p:cNvSpPr>
          <p:nvPr>
            <p:ph type="body" sz="quarter" idx="13"/>
          </p:nvPr>
        </p:nvSpPr>
        <p:spPr/>
        <p:txBody>
          <a:bodyPr/>
          <a:lstStyle/>
          <a:p>
            <a:r>
              <a:rPr lang="nl-BE" dirty="0" err="1"/>
              <a:t>Key</a:t>
            </a:r>
            <a:r>
              <a:rPr lang="nl-BE" dirty="0"/>
              <a:t> </a:t>
            </a:r>
            <a:r>
              <a:rPr lang="nl-BE" dirty="0" err="1"/>
              <a:t>figures</a:t>
            </a:r>
            <a:r>
              <a:rPr lang="nl-BE" dirty="0"/>
              <a:t>.</a:t>
            </a:r>
          </a:p>
          <a:p>
            <a:endParaRPr lang="en-GB" dirty="0"/>
          </a:p>
        </p:txBody>
      </p:sp>
      <p:sp>
        <p:nvSpPr>
          <p:cNvPr id="19" name="Text Placeholder 18">
            <a:extLst>
              <a:ext uri="{FF2B5EF4-FFF2-40B4-BE49-F238E27FC236}">
                <a16:creationId xmlns:a16="http://schemas.microsoft.com/office/drawing/2014/main" id="{3555B26F-C97D-7C3F-2BCB-8EC764287AFD}"/>
              </a:ext>
            </a:extLst>
          </p:cNvPr>
          <p:cNvSpPr>
            <a:spLocks noGrp="1"/>
          </p:cNvSpPr>
          <p:nvPr>
            <p:ph type="body" sz="quarter" idx="18"/>
          </p:nvPr>
        </p:nvSpPr>
        <p:spPr/>
        <p:txBody>
          <a:bodyPr/>
          <a:lstStyle/>
          <a:p>
            <a:endParaRPr lang="en-GB"/>
          </a:p>
        </p:txBody>
      </p:sp>
      <p:sp>
        <p:nvSpPr>
          <p:cNvPr id="17" name="Text Placeholder 16">
            <a:extLst>
              <a:ext uri="{FF2B5EF4-FFF2-40B4-BE49-F238E27FC236}">
                <a16:creationId xmlns:a16="http://schemas.microsoft.com/office/drawing/2014/main" id="{AF3795F6-63D4-88CA-A692-0872D10AAD19}"/>
              </a:ext>
            </a:extLst>
          </p:cNvPr>
          <p:cNvSpPr>
            <a:spLocks noGrp="1"/>
          </p:cNvSpPr>
          <p:nvPr>
            <p:ph type="body" sz="quarter" idx="16"/>
          </p:nvPr>
        </p:nvSpPr>
        <p:spPr/>
        <p:txBody>
          <a:bodyPr/>
          <a:lstStyle/>
          <a:p>
            <a:endParaRPr lang="en-GB"/>
          </a:p>
        </p:txBody>
      </p:sp>
      <p:sp>
        <p:nvSpPr>
          <p:cNvPr id="20" name="Text Placeholder 19">
            <a:extLst>
              <a:ext uri="{FF2B5EF4-FFF2-40B4-BE49-F238E27FC236}">
                <a16:creationId xmlns:a16="http://schemas.microsoft.com/office/drawing/2014/main" id="{E73282A7-7420-10B6-1F01-2C473BB96FF0}"/>
              </a:ext>
            </a:extLst>
          </p:cNvPr>
          <p:cNvSpPr>
            <a:spLocks noGrp="1"/>
          </p:cNvSpPr>
          <p:nvPr>
            <p:ph type="body" sz="quarter" idx="19"/>
          </p:nvPr>
        </p:nvSpPr>
        <p:spPr/>
        <p:txBody>
          <a:bodyPr/>
          <a:lstStyle/>
          <a:p>
            <a:endParaRPr lang="en-GB"/>
          </a:p>
        </p:txBody>
      </p:sp>
      <p:graphicFrame>
        <p:nvGraphicFramePr>
          <p:cNvPr id="28" name="Diagram 27">
            <a:extLst>
              <a:ext uri="{FF2B5EF4-FFF2-40B4-BE49-F238E27FC236}">
                <a16:creationId xmlns:a16="http://schemas.microsoft.com/office/drawing/2014/main" id="{610CCD01-CCAD-78AE-C8E3-B0B22B059CEB}"/>
              </a:ext>
            </a:extLst>
          </p:cNvPr>
          <p:cNvGraphicFramePr/>
          <p:nvPr>
            <p:extLst>
              <p:ext uri="{D42A27DB-BD31-4B8C-83A1-F6EECF244321}">
                <p14:modId xmlns:p14="http://schemas.microsoft.com/office/powerpoint/2010/main" val="3614255995"/>
              </p:ext>
            </p:extLst>
          </p:nvPr>
        </p:nvGraphicFramePr>
        <p:xfrm>
          <a:off x="3503488" y="980728"/>
          <a:ext cx="8281144" cy="5580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A green letter on a white background&#10;&#10;Description automatically generated">
            <a:extLst>
              <a:ext uri="{FF2B5EF4-FFF2-40B4-BE49-F238E27FC236}">
                <a16:creationId xmlns:a16="http://schemas.microsoft.com/office/drawing/2014/main" id="{A94F9144-189E-2A08-923B-A6366C6FD561}"/>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407368" y="3486297"/>
            <a:ext cx="3703258" cy="569593"/>
          </a:xfrm>
          <a:prstGeom prst="rect">
            <a:avLst/>
          </a:prstGeom>
        </p:spPr>
      </p:pic>
      <p:pic>
        <p:nvPicPr>
          <p:cNvPr id="9" name="Graphic 8" descr="Signal outline">
            <a:extLst>
              <a:ext uri="{FF2B5EF4-FFF2-40B4-BE49-F238E27FC236}">
                <a16:creationId xmlns:a16="http://schemas.microsoft.com/office/drawing/2014/main" id="{62E3CE6E-7F79-F7B8-5121-4CC840760689}"/>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3656198" y="1338827"/>
            <a:ext cx="686291" cy="686291"/>
          </a:xfrm>
          <a:prstGeom prst="rect">
            <a:avLst/>
          </a:prstGeom>
        </p:spPr>
      </p:pic>
      <p:pic>
        <p:nvPicPr>
          <p:cNvPr id="11" name="Graphic 10" descr="Bar chart outline">
            <a:extLst>
              <a:ext uri="{FF2B5EF4-FFF2-40B4-BE49-F238E27FC236}">
                <a16:creationId xmlns:a16="http://schemas.microsoft.com/office/drawing/2014/main" id="{AD02D12F-8F7A-EBF4-7F5B-4FB81A0CBD3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342489" y="3417161"/>
            <a:ext cx="686291" cy="686291"/>
          </a:xfrm>
          <a:prstGeom prst="rect">
            <a:avLst/>
          </a:prstGeom>
        </p:spPr>
      </p:pic>
      <p:pic>
        <p:nvPicPr>
          <p:cNvPr id="15" name="Graphic 14" descr="Target outline">
            <a:extLst>
              <a:ext uri="{FF2B5EF4-FFF2-40B4-BE49-F238E27FC236}">
                <a16:creationId xmlns:a16="http://schemas.microsoft.com/office/drawing/2014/main" id="{4AE50B25-0CA0-DFCA-EA9D-B5537DE5546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187355" y="2383216"/>
            <a:ext cx="686291" cy="686291"/>
          </a:xfrm>
          <a:prstGeom prst="rect">
            <a:avLst/>
          </a:prstGeom>
        </p:spPr>
      </p:pic>
      <p:pic>
        <p:nvPicPr>
          <p:cNvPr id="16" name="Graphic 15" descr="Mortgage with solid fill">
            <a:extLst>
              <a:ext uri="{FF2B5EF4-FFF2-40B4-BE49-F238E27FC236}">
                <a16:creationId xmlns:a16="http://schemas.microsoft.com/office/drawing/2014/main" id="{952FF85C-5F67-25B9-6154-572DFB8CB58D}"/>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4187355" y="4451106"/>
            <a:ext cx="686291" cy="686291"/>
          </a:xfrm>
          <a:prstGeom prst="rect">
            <a:avLst/>
          </a:prstGeom>
        </p:spPr>
      </p:pic>
      <p:pic>
        <p:nvPicPr>
          <p:cNvPr id="2" name="Graphic 1" descr="Coins outline">
            <a:extLst>
              <a:ext uri="{FF2B5EF4-FFF2-40B4-BE49-F238E27FC236}">
                <a16:creationId xmlns:a16="http://schemas.microsoft.com/office/drawing/2014/main" id="{5204EFCE-7012-B820-923A-0B80D5E0497E}"/>
              </a:ext>
            </a:extLst>
          </p:cNvPr>
          <p:cNvPicPr>
            <a:picLocks noChangeAspect="1"/>
          </p:cNvPicPr>
          <p:nvPr/>
        </p:nvPicPr>
        <p:blipFill>
          <a:blip r:embed="rId16">
            <a:extLst>
              <a:ext uri="{96DAC541-7B7A-43D3-8B79-37D633B846F1}">
                <asvg:svgBlip xmlns:asvg="http://schemas.microsoft.com/office/drawing/2016/SVG/main" r:embed="rId17"/>
              </a:ext>
            </a:extLst>
          </a:blip>
          <a:srcRect/>
          <a:stretch/>
        </p:blipFill>
        <p:spPr>
          <a:xfrm>
            <a:off x="3656197" y="5485051"/>
            <a:ext cx="686291" cy="686291"/>
          </a:xfrm>
          <a:prstGeom prst="rect">
            <a:avLst/>
          </a:prstGeom>
        </p:spPr>
      </p:pic>
    </p:spTree>
    <p:extLst>
      <p:ext uri="{BB962C8B-B14F-4D97-AF65-F5344CB8AC3E}">
        <p14:creationId xmlns:p14="http://schemas.microsoft.com/office/powerpoint/2010/main" val="3946014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Rectangle 111">
            <a:extLst>
              <a:ext uri="{FF2B5EF4-FFF2-40B4-BE49-F238E27FC236}">
                <a16:creationId xmlns:a16="http://schemas.microsoft.com/office/drawing/2014/main" id="{922D7EB3-C70B-4C48-1586-98B23D57EECA}"/>
              </a:ext>
            </a:extLst>
          </p:cNvPr>
          <p:cNvSpPr/>
          <p:nvPr/>
        </p:nvSpPr>
        <p:spPr>
          <a:xfrm>
            <a:off x="6128126" y="1475065"/>
            <a:ext cx="5352024" cy="4577506"/>
          </a:xfrm>
          <a:prstGeom prst="rect">
            <a:avLst/>
          </a:prstGeom>
          <a:solidFill>
            <a:schemeClr val="accent1">
              <a:lumMod val="20000"/>
              <a:lumOff val="80000"/>
            </a:schemeClr>
          </a:solidFill>
          <a:ln w="25400" cap="flat" cmpd="sng" algn="ctr">
            <a:noFill/>
            <a:prstDash val="solid"/>
          </a:ln>
          <a:effectLst>
            <a:outerShdw blurRad="50800" dist="38100" dir="2700000" algn="tl" rotWithShape="0">
              <a:prstClr val="black">
                <a:alpha val="40000"/>
              </a:prstClr>
            </a:outerShdw>
          </a:effectLst>
        </p:spPr>
        <p:txBody>
          <a:bodyPr lIns="90000" tIns="108000" rIns="144000" rtlCol="0" anchor="t"/>
          <a:lstStyle/>
          <a:p>
            <a:pPr marL="438150" marR="0" lvl="1" indent="-17145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US" sz="20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a:p>
            <a:pPr marL="438150" marR="0" lvl="1" indent="-171450" defTabSz="914400" eaLnBrk="1" fontAlgn="auto" latinLnBrk="0" hangingPunct="1">
              <a:lnSpc>
                <a:spcPct val="100000"/>
              </a:lnSpc>
              <a:spcBef>
                <a:spcPts val="0"/>
              </a:spcBef>
              <a:spcAft>
                <a:spcPts val="600"/>
              </a:spcAft>
              <a:buClr>
                <a:srgbClr val="336633"/>
              </a:buClr>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lumMod val="85000"/>
                    <a:lumOff val="15000"/>
                  </a:srgbClr>
                </a:solidFill>
                <a:effectLst/>
                <a:uLnTx/>
                <a:uFillTx/>
                <a:latin typeface="Calibri"/>
                <a:ea typeface="+mn-ea"/>
                <a:cs typeface="+mn-cs"/>
              </a:rPr>
              <a:t>Sales growth of 1,7%, thanks to price (5,1%), negatively compensated by decreased volume </a:t>
            </a:r>
          </a:p>
          <a:p>
            <a:pPr marL="438150" marR="0" lvl="1" indent="-171450" defTabSz="914400" eaLnBrk="1" fontAlgn="auto" latinLnBrk="0" hangingPunct="1">
              <a:lnSpc>
                <a:spcPct val="100000"/>
              </a:lnSpc>
              <a:spcBef>
                <a:spcPts val="0"/>
              </a:spcBef>
              <a:spcAft>
                <a:spcPts val="600"/>
              </a:spcAft>
              <a:buClr>
                <a:srgbClr val="336633"/>
              </a:buClr>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lumMod val="85000"/>
                    <a:lumOff val="15000"/>
                  </a:srgbClr>
                </a:solidFill>
                <a:effectLst/>
                <a:uLnTx/>
                <a:uFillTx/>
                <a:latin typeface="Calibri"/>
                <a:ea typeface="+mn-ea"/>
                <a:cs typeface="+mn-cs"/>
              </a:rPr>
              <a:t>Increased convenience sales (Frozen and Prepared)</a:t>
            </a:r>
          </a:p>
          <a:p>
            <a:pPr marL="438150" marR="0" lvl="1" indent="-171450" defTabSz="914400" eaLnBrk="1" fontAlgn="auto" latinLnBrk="0" hangingPunct="1">
              <a:lnSpc>
                <a:spcPct val="100000"/>
              </a:lnSpc>
              <a:spcBef>
                <a:spcPts val="0"/>
              </a:spcBef>
              <a:spcAft>
                <a:spcPts val="600"/>
              </a:spcAft>
              <a:buClr>
                <a:srgbClr val="336633"/>
              </a:buClr>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lumMod val="85000"/>
                    <a:lumOff val="15000"/>
                  </a:srgbClr>
                </a:solidFill>
                <a:effectLst/>
                <a:uLnTx/>
                <a:uFillTx/>
                <a:latin typeface="Calibri"/>
                <a:ea typeface="+mn-ea"/>
                <a:cs typeface="+mn-cs"/>
              </a:rPr>
              <a:t>Capacity expansion to meet consumer demand e.g. new carton packaging line</a:t>
            </a:r>
          </a:p>
          <a:p>
            <a:pPr marL="438150" marR="0" lvl="1" indent="-171450" defTabSz="914400" eaLnBrk="1" fontAlgn="auto" latinLnBrk="0" hangingPunct="1">
              <a:lnSpc>
                <a:spcPct val="100000"/>
              </a:lnSpc>
              <a:spcBef>
                <a:spcPts val="0"/>
              </a:spcBef>
              <a:spcAft>
                <a:spcPts val="600"/>
              </a:spcAft>
              <a:buClr>
                <a:srgbClr val="336633"/>
              </a:buClr>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lumMod val="85000"/>
                    <a:lumOff val="15000"/>
                  </a:srgbClr>
                </a:solidFill>
                <a:effectLst/>
                <a:uLnTx/>
                <a:uFillTx/>
                <a:latin typeface="Calibri"/>
                <a:ea typeface="+mn-ea"/>
                <a:cs typeface="+mn-cs"/>
              </a:rPr>
              <a:t>Higher production costs due to lower product yields and need for </a:t>
            </a:r>
            <a:r>
              <a:rPr lang="en-US" sz="2000" kern="0" dirty="0">
                <a:solidFill>
                  <a:srgbClr val="000000">
                    <a:lumMod val="85000"/>
                    <a:lumOff val="15000"/>
                  </a:srgbClr>
                </a:solidFill>
                <a:latin typeface="Calibri"/>
              </a:rPr>
              <a:t>additional cleaning (wet weather conditions)</a:t>
            </a:r>
          </a:p>
          <a:p>
            <a:pPr marL="438150" marR="0" lvl="1" indent="-171450" defTabSz="914400" eaLnBrk="1" fontAlgn="auto" latinLnBrk="0" hangingPunct="1">
              <a:lnSpc>
                <a:spcPct val="100000"/>
              </a:lnSpc>
              <a:spcBef>
                <a:spcPts val="0"/>
              </a:spcBef>
              <a:spcAft>
                <a:spcPts val="600"/>
              </a:spcAft>
              <a:buClr>
                <a:srgbClr val="336633"/>
              </a:buClr>
              <a:buSzTx/>
              <a:buFont typeface="Arial" panose="020B0604020202020204" pitchFamily="34" charset="0"/>
              <a:buChar char="•"/>
              <a:tabLst/>
              <a:defRPr/>
            </a:pPr>
            <a:r>
              <a:rPr lang="en-US" sz="2000" kern="0" dirty="0">
                <a:solidFill>
                  <a:srgbClr val="000000">
                    <a:lumMod val="85000"/>
                    <a:lumOff val="15000"/>
                  </a:srgbClr>
                </a:solidFill>
                <a:latin typeface="Calibri"/>
              </a:rPr>
              <a:t>Support of Gigi brand with marketing campaign</a:t>
            </a:r>
            <a:endParaRPr kumimoji="0" lang="en-US" sz="2000" b="0" i="0" u="none" strike="noStrike" kern="0" cap="none" spc="0" normalizeH="0" baseline="0" noProof="0" dirty="0">
              <a:ln>
                <a:noFill/>
              </a:ln>
              <a:solidFill>
                <a:srgbClr val="000000">
                  <a:lumMod val="85000"/>
                  <a:lumOff val="15000"/>
                </a:srgbClr>
              </a:solidFill>
              <a:effectLst/>
              <a:uLnTx/>
              <a:uFillTx/>
              <a:latin typeface="Calibri"/>
              <a:ea typeface="+mn-ea"/>
              <a:cs typeface="+mn-cs"/>
            </a:endParaRPr>
          </a:p>
        </p:txBody>
      </p:sp>
      <p:sp>
        <p:nvSpPr>
          <p:cNvPr id="152" name="Rectangle 151">
            <a:extLst>
              <a:ext uri="{FF2B5EF4-FFF2-40B4-BE49-F238E27FC236}">
                <a16:creationId xmlns:a16="http://schemas.microsoft.com/office/drawing/2014/main" id="{E338D1EF-EDB4-02D0-0819-344A9E73E936}"/>
              </a:ext>
            </a:extLst>
          </p:cNvPr>
          <p:cNvSpPr/>
          <p:nvPr/>
        </p:nvSpPr>
        <p:spPr>
          <a:xfrm>
            <a:off x="522259" y="1422654"/>
            <a:ext cx="5493390" cy="4629917"/>
          </a:xfrm>
          <a:prstGeom prst="rect">
            <a:avLst/>
          </a:prstGeom>
          <a:solidFill>
            <a:schemeClr val="accent1">
              <a:lumMod val="20000"/>
              <a:lumOff val="80000"/>
            </a:schemeClr>
          </a:solidFill>
          <a:ln w="25400" cap="flat" cmpd="sng" algn="ctr">
            <a:noFill/>
            <a:prstDash val="solid"/>
          </a:ln>
          <a:effectLst>
            <a:outerShdw blurRad="50800" dist="38100" dir="2700000" algn="tl" rotWithShape="0">
              <a:prstClr val="black">
                <a:alpha val="40000"/>
              </a:prstClr>
            </a:outerShdw>
          </a:effectLst>
        </p:spPr>
        <p:txBody>
          <a:bodyPr tIns="108000" rIns="144000" rtlCol="0" anchor="t"/>
          <a:lstStyle/>
          <a:p>
            <a:pPr marL="438150" marR="0" lvl="1" indent="-17145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US" b="0" i="0" u="none" strike="noStrike" kern="0" cap="none" spc="0" normalizeH="0" baseline="0" noProof="0" dirty="0">
              <a:ln>
                <a:noFill/>
              </a:ln>
              <a:solidFill>
                <a:srgbClr val="000000"/>
              </a:solidFill>
              <a:effectLst/>
              <a:uLnTx/>
              <a:uFillTx/>
              <a:latin typeface="Calibri"/>
              <a:ea typeface="+mn-ea"/>
              <a:cs typeface="+mn-cs"/>
            </a:endParaRPr>
          </a:p>
          <a:p>
            <a:pPr marL="438150" marR="0" lvl="1" indent="-171450" defTabSz="914400" eaLnBrk="1" fontAlgn="auto" latinLnBrk="0" hangingPunct="1">
              <a:lnSpc>
                <a:spcPct val="100000"/>
              </a:lnSpc>
              <a:spcBef>
                <a:spcPts val="0"/>
              </a:spcBef>
              <a:spcAft>
                <a:spcPts val="600"/>
              </a:spcAft>
              <a:buClr>
                <a:schemeClr val="bg2"/>
              </a:buClr>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Calibri"/>
                <a:ea typeface="+mn-ea"/>
                <a:cs typeface="+mn-cs"/>
              </a:rPr>
              <a:t>Sales growth of 5,9%, mainly thanks to volume of 4,8% with existing ICRs, </a:t>
            </a:r>
            <a:r>
              <a:rPr lang="en-US" sz="2000" kern="0" dirty="0">
                <a:solidFill>
                  <a:srgbClr val="000000"/>
                </a:solidFill>
                <a:latin typeface="Calibri"/>
              </a:rPr>
              <a:t>0</a:t>
            </a:r>
            <a:r>
              <a:rPr kumimoji="0" lang="en-US" sz="2000" b="0" i="0" u="none" strike="noStrike" kern="0" cap="none" spc="0" normalizeH="0" baseline="0" noProof="0" dirty="0">
                <a:ln>
                  <a:noFill/>
                </a:ln>
                <a:solidFill>
                  <a:srgbClr val="000000"/>
                </a:solidFill>
                <a:effectLst/>
                <a:uLnTx/>
                <a:uFillTx/>
                <a:latin typeface="Calibri"/>
                <a:ea typeface="+mn-ea"/>
                <a:cs typeface="+mn-cs"/>
              </a:rPr>
              <a:t>,4% price increases and 0,7% other </a:t>
            </a:r>
          </a:p>
          <a:p>
            <a:pPr marL="438150" marR="0" lvl="1" indent="-171450" defTabSz="914400" eaLnBrk="1" fontAlgn="auto" latinLnBrk="0" hangingPunct="1">
              <a:lnSpc>
                <a:spcPct val="100000"/>
              </a:lnSpc>
              <a:spcBef>
                <a:spcPts val="0"/>
              </a:spcBef>
              <a:spcAft>
                <a:spcPts val="600"/>
              </a:spcAft>
              <a:buClr>
                <a:schemeClr val="bg2"/>
              </a:buClr>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Calibri"/>
                <a:ea typeface="+mn-ea"/>
                <a:cs typeface="+mn-cs"/>
              </a:rPr>
              <a:t>Growth ICR from 79% to 80% of the sales</a:t>
            </a:r>
          </a:p>
          <a:p>
            <a:pPr marL="438150" marR="0" lvl="1" indent="-171450" defTabSz="914400" eaLnBrk="1" fontAlgn="auto" latinLnBrk="0" hangingPunct="1">
              <a:lnSpc>
                <a:spcPct val="100000"/>
              </a:lnSpc>
              <a:spcBef>
                <a:spcPts val="0"/>
              </a:spcBef>
              <a:spcAft>
                <a:spcPts val="600"/>
              </a:spcAft>
              <a:buClr>
                <a:schemeClr val="bg2"/>
              </a:buClr>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Calibri"/>
                <a:ea typeface="+mn-ea"/>
                <a:cs typeface="+mn-cs"/>
              </a:rPr>
              <a:t>Higher sorting and packing costs due to bad product quality (weather conditions)</a:t>
            </a:r>
          </a:p>
          <a:p>
            <a:pPr marL="438150" marR="0" lvl="1" indent="-171450" defTabSz="914400" eaLnBrk="1" fontAlgn="auto" latinLnBrk="0" hangingPunct="1">
              <a:lnSpc>
                <a:spcPct val="100000"/>
              </a:lnSpc>
              <a:spcBef>
                <a:spcPts val="0"/>
              </a:spcBef>
              <a:spcAft>
                <a:spcPts val="600"/>
              </a:spcAft>
              <a:buClr>
                <a:schemeClr val="bg2"/>
              </a:buClr>
              <a:buSzTx/>
              <a:buFont typeface="Arial" panose="020B0604020202020204" pitchFamily="34" charset="0"/>
              <a:buChar char="•"/>
              <a:tabLst/>
              <a:defRPr/>
            </a:pPr>
            <a:r>
              <a:rPr lang="en-US" sz="2000" kern="0" dirty="0">
                <a:solidFill>
                  <a:srgbClr val="000000"/>
                </a:solidFill>
                <a:latin typeface="Calibri"/>
              </a:rPr>
              <a:t>Continued price pressure in the German market</a:t>
            </a:r>
          </a:p>
          <a:p>
            <a:pPr marL="438150" marR="0" lvl="1" indent="-171450" defTabSz="914400" eaLnBrk="1" fontAlgn="auto" latinLnBrk="0" hangingPunct="1">
              <a:lnSpc>
                <a:spcPct val="100000"/>
              </a:lnSpc>
              <a:spcBef>
                <a:spcPts val="0"/>
              </a:spcBef>
              <a:spcAft>
                <a:spcPts val="600"/>
              </a:spcAft>
              <a:buClr>
                <a:schemeClr val="bg2"/>
              </a:buClr>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Calibri"/>
                <a:ea typeface="+mn-ea"/>
                <a:cs typeface="+mn-cs"/>
              </a:rPr>
              <a:t>Divestment France and streamlining cost structure of Germany ongoing</a:t>
            </a:r>
          </a:p>
        </p:txBody>
      </p:sp>
      <p:sp>
        <p:nvSpPr>
          <p:cNvPr id="2" name="Text Placeholder 1">
            <a:extLst>
              <a:ext uri="{FF2B5EF4-FFF2-40B4-BE49-F238E27FC236}">
                <a16:creationId xmlns:a16="http://schemas.microsoft.com/office/drawing/2014/main" id="{AF0C634B-2549-878A-8CD9-FB666C20E441}"/>
              </a:ext>
            </a:extLst>
          </p:cNvPr>
          <p:cNvSpPr>
            <a:spLocks noGrp="1"/>
          </p:cNvSpPr>
          <p:nvPr>
            <p:ph type="body" sz="quarter" idx="14"/>
          </p:nvPr>
        </p:nvSpPr>
        <p:spPr>
          <a:xfrm>
            <a:off x="550863" y="841302"/>
            <a:ext cx="11090275" cy="368300"/>
          </a:xfrm>
        </p:spPr>
        <p:txBody>
          <a:bodyPr/>
          <a:lstStyle/>
          <a:p>
            <a:r>
              <a:rPr lang="en-GB" dirty="0"/>
              <a:t>Different market dynamics in Fresh vs Long Fresh.</a:t>
            </a:r>
          </a:p>
        </p:txBody>
      </p:sp>
      <p:sp>
        <p:nvSpPr>
          <p:cNvPr id="3" name="Text Placeholder 2">
            <a:extLst>
              <a:ext uri="{FF2B5EF4-FFF2-40B4-BE49-F238E27FC236}">
                <a16:creationId xmlns:a16="http://schemas.microsoft.com/office/drawing/2014/main" id="{11045718-4210-FB42-6B92-EF38E8A4F040}"/>
              </a:ext>
            </a:extLst>
          </p:cNvPr>
          <p:cNvSpPr>
            <a:spLocks noGrp="1"/>
          </p:cNvSpPr>
          <p:nvPr>
            <p:ph type="body" sz="quarter" idx="13"/>
          </p:nvPr>
        </p:nvSpPr>
        <p:spPr/>
        <p:txBody>
          <a:bodyPr/>
          <a:lstStyle/>
          <a:p>
            <a:r>
              <a:rPr lang="en-GB" dirty="0"/>
              <a:t>Highlights per segment (Like-for-Like).</a:t>
            </a:r>
          </a:p>
        </p:txBody>
      </p:sp>
      <p:sp>
        <p:nvSpPr>
          <p:cNvPr id="4" name="Text Placeholder 3">
            <a:extLst>
              <a:ext uri="{FF2B5EF4-FFF2-40B4-BE49-F238E27FC236}">
                <a16:creationId xmlns:a16="http://schemas.microsoft.com/office/drawing/2014/main" id="{EA994BF9-C018-8E7A-0BB5-01E8E9F39332}"/>
              </a:ext>
            </a:extLst>
          </p:cNvPr>
          <p:cNvSpPr>
            <a:spLocks noGrp="1"/>
          </p:cNvSpPr>
          <p:nvPr>
            <p:ph type="body" sz="quarter" idx="16"/>
          </p:nvPr>
        </p:nvSpPr>
        <p:spPr/>
        <p:txBody>
          <a:bodyPr/>
          <a:lstStyle/>
          <a:p>
            <a:endParaRPr lang="en-GB" dirty="0"/>
          </a:p>
        </p:txBody>
      </p:sp>
      <p:sp>
        <p:nvSpPr>
          <p:cNvPr id="5" name="Text Placeholder 4">
            <a:extLst>
              <a:ext uri="{FF2B5EF4-FFF2-40B4-BE49-F238E27FC236}">
                <a16:creationId xmlns:a16="http://schemas.microsoft.com/office/drawing/2014/main" id="{834A321E-93E0-E3E6-9F76-C824F8F6D36C}"/>
              </a:ext>
            </a:extLst>
          </p:cNvPr>
          <p:cNvSpPr>
            <a:spLocks noGrp="1"/>
          </p:cNvSpPr>
          <p:nvPr>
            <p:ph type="body" sz="quarter" idx="17"/>
          </p:nvPr>
        </p:nvSpPr>
        <p:spPr/>
        <p:txBody>
          <a:bodyPr/>
          <a:lstStyle/>
          <a:p>
            <a:endParaRPr lang="en-GB" dirty="0"/>
          </a:p>
        </p:txBody>
      </p:sp>
      <p:sp>
        <p:nvSpPr>
          <p:cNvPr id="6" name="Text Placeholder 5">
            <a:extLst>
              <a:ext uri="{FF2B5EF4-FFF2-40B4-BE49-F238E27FC236}">
                <a16:creationId xmlns:a16="http://schemas.microsoft.com/office/drawing/2014/main" id="{7DCFC4EB-EBF4-A0FD-E79A-E4A4E8BCA794}"/>
              </a:ext>
            </a:extLst>
          </p:cNvPr>
          <p:cNvSpPr>
            <a:spLocks noGrp="1"/>
          </p:cNvSpPr>
          <p:nvPr>
            <p:ph type="body" sz="quarter" idx="18"/>
          </p:nvPr>
        </p:nvSpPr>
        <p:spPr/>
        <p:txBody>
          <a:bodyPr/>
          <a:lstStyle/>
          <a:p>
            <a:endParaRPr lang="en-GB" dirty="0"/>
          </a:p>
        </p:txBody>
      </p:sp>
      <p:cxnSp>
        <p:nvCxnSpPr>
          <p:cNvPr id="136" name="Straight Connector 135">
            <a:extLst>
              <a:ext uri="{FF2B5EF4-FFF2-40B4-BE49-F238E27FC236}">
                <a16:creationId xmlns:a16="http://schemas.microsoft.com/office/drawing/2014/main" id="{7360274F-0522-DD6E-78B5-EC488924161F}"/>
              </a:ext>
            </a:extLst>
          </p:cNvPr>
          <p:cNvCxnSpPr>
            <a:cxnSpLocks/>
          </p:cNvCxnSpPr>
          <p:nvPr/>
        </p:nvCxnSpPr>
        <p:spPr>
          <a:xfrm flipH="1" flipV="1">
            <a:off x="519608" y="1133458"/>
            <a:ext cx="15617" cy="5256582"/>
          </a:xfrm>
          <a:prstGeom prst="line">
            <a:avLst/>
          </a:prstGeom>
          <a:noFill/>
          <a:ln w="9525" cap="flat" cmpd="sng" algn="ctr">
            <a:solidFill>
              <a:srgbClr val="88BB33">
                <a:shade val="95000"/>
                <a:satMod val="105000"/>
              </a:srgbClr>
            </a:solidFill>
            <a:prstDash val="solid"/>
          </a:ln>
          <a:effectLst/>
        </p:spPr>
      </p:cxnSp>
      <p:cxnSp>
        <p:nvCxnSpPr>
          <p:cNvPr id="137" name="Straight Connector 136">
            <a:extLst>
              <a:ext uri="{FF2B5EF4-FFF2-40B4-BE49-F238E27FC236}">
                <a16:creationId xmlns:a16="http://schemas.microsoft.com/office/drawing/2014/main" id="{1E9D0EEF-F208-1C4B-3D63-1E39F1375C89}"/>
              </a:ext>
            </a:extLst>
          </p:cNvPr>
          <p:cNvCxnSpPr>
            <a:cxnSpLocks/>
          </p:cNvCxnSpPr>
          <p:nvPr/>
        </p:nvCxnSpPr>
        <p:spPr>
          <a:xfrm flipV="1">
            <a:off x="6128126" y="1133458"/>
            <a:ext cx="0" cy="5184576"/>
          </a:xfrm>
          <a:prstGeom prst="line">
            <a:avLst/>
          </a:prstGeom>
          <a:noFill/>
          <a:ln w="9525" cap="flat" cmpd="sng" algn="ctr">
            <a:solidFill>
              <a:srgbClr val="88BB33">
                <a:shade val="95000"/>
                <a:satMod val="105000"/>
              </a:srgbClr>
            </a:solidFill>
            <a:prstDash val="solid"/>
          </a:ln>
          <a:effectLst/>
        </p:spPr>
      </p:cxnSp>
      <p:sp>
        <p:nvSpPr>
          <p:cNvPr id="16" name="Tekstvak 5">
            <a:extLst>
              <a:ext uri="{FF2B5EF4-FFF2-40B4-BE49-F238E27FC236}">
                <a16:creationId xmlns:a16="http://schemas.microsoft.com/office/drawing/2014/main" id="{A4662432-9EF5-102C-FDEF-40DF2DC2FC38}"/>
              </a:ext>
            </a:extLst>
          </p:cNvPr>
          <p:cNvSpPr txBox="1"/>
          <p:nvPr/>
        </p:nvSpPr>
        <p:spPr>
          <a:xfrm>
            <a:off x="771200" y="1246227"/>
            <a:ext cx="1626386" cy="352008"/>
          </a:xfrm>
          <a:prstGeom prst="round2DiagRect">
            <a:avLst>
              <a:gd name="adj1" fmla="val 37010"/>
              <a:gd name="adj2" fmla="val 0"/>
            </a:avLst>
          </a:prstGeom>
          <a:solidFill>
            <a:schemeClr val="tx2"/>
          </a:solidFill>
        </p:spPr>
        <p:txBody>
          <a:bodyPr wrap="none" lIns="72000" tIns="0" rIns="72000" bIns="0"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libri"/>
                <a:ea typeface="+mn-ea"/>
                <a:cs typeface="+mn-cs"/>
              </a:rPr>
              <a:t>Fresh Segment</a:t>
            </a:r>
          </a:p>
        </p:txBody>
      </p:sp>
      <p:sp>
        <p:nvSpPr>
          <p:cNvPr id="17" name="Tekstvak 5">
            <a:extLst>
              <a:ext uri="{FF2B5EF4-FFF2-40B4-BE49-F238E27FC236}">
                <a16:creationId xmlns:a16="http://schemas.microsoft.com/office/drawing/2014/main" id="{2C31106A-4B6D-D67F-FA7B-9156DD5A226C}"/>
              </a:ext>
            </a:extLst>
          </p:cNvPr>
          <p:cNvSpPr txBox="1"/>
          <p:nvPr/>
        </p:nvSpPr>
        <p:spPr>
          <a:xfrm>
            <a:off x="6405082" y="1298638"/>
            <a:ext cx="4032062" cy="352008"/>
          </a:xfrm>
          <a:prstGeom prst="round2DiagRect">
            <a:avLst>
              <a:gd name="adj1" fmla="val 37010"/>
              <a:gd name="adj2" fmla="val 0"/>
            </a:avLst>
          </a:prstGeom>
          <a:solidFill>
            <a:schemeClr val="accent1"/>
          </a:solidFill>
        </p:spPr>
        <p:txBody>
          <a:bodyPr wrap="none" lIns="72000" tIns="0" rIns="72000" bIns="0"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libri"/>
                <a:ea typeface="+mn-ea"/>
                <a:cs typeface="+mn-cs"/>
              </a:rPr>
              <a:t>Long Fresh Segment </a:t>
            </a:r>
            <a:r>
              <a:rPr kumimoji="0" lang="en-US" sz="1800" i="0" u="none" strike="noStrike" kern="1200" cap="none" spc="0" normalizeH="0" baseline="0" noProof="0" dirty="0">
                <a:ln>
                  <a:noFill/>
                </a:ln>
                <a:solidFill>
                  <a:srgbClr val="FFFFFF"/>
                </a:solidFill>
                <a:effectLst/>
                <a:uLnTx/>
                <a:uFillTx/>
                <a:latin typeface="Calibri"/>
                <a:ea typeface="+mn-ea"/>
                <a:cs typeface="+mn-cs"/>
              </a:rPr>
              <a:t>(Frozen + Prepared)</a:t>
            </a:r>
            <a:endParaRPr kumimoji="0" lang="en-US" sz="1800" b="1"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3333512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84A14A2-4C29-943A-F391-ABDD10045584}"/>
              </a:ext>
            </a:extLst>
          </p:cNvPr>
          <p:cNvSpPr>
            <a:spLocks noGrp="1"/>
          </p:cNvSpPr>
          <p:nvPr>
            <p:ph type="body" sz="quarter" idx="16"/>
          </p:nvPr>
        </p:nvSpPr>
        <p:spPr/>
        <p:txBody>
          <a:bodyPr/>
          <a:lstStyle/>
          <a:p>
            <a:endParaRPr lang="en-GB" dirty="0"/>
          </a:p>
        </p:txBody>
      </p:sp>
      <p:sp>
        <p:nvSpPr>
          <p:cNvPr id="2" name="Text Placeholder 1">
            <a:extLst>
              <a:ext uri="{FF2B5EF4-FFF2-40B4-BE49-F238E27FC236}">
                <a16:creationId xmlns:a16="http://schemas.microsoft.com/office/drawing/2014/main" id="{B6F85846-5F04-021D-0BD4-C24F16C9AA11}"/>
              </a:ext>
            </a:extLst>
          </p:cNvPr>
          <p:cNvSpPr>
            <a:spLocks noGrp="1"/>
          </p:cNvSpPr>
          <p:nvPr>
            <p:ph type="body" sz="quarter" idx="14"/>
          </p:nvPr>
        </p:nvSpPr>
        <p:spPr/>
        <p:txBody>
          <a:bodyPr/>
          <a:lstStyle/>
          <a:p>
            <a:r>
              <a:rPr lang="en-GB" dirty="0"/>
              <a:t>Ambitions &amp; realisations.</a:t>
            </a:r>
          </a:p>
        </p:txBody>
      </p:sp>
      <p:sp>
        <p:nvSpPr>
          <p:cNvPr id="3" name="Text Placeholder 2">
            <a:extLst>
              <a:ext uri="{FF2B5EF4-FFF2-40B4-BE49-F238E27FC236}">
                <a16:creationId xmlns:a16="http://schemas.microsoft.com/office/drawing/2014/main" id="{ABDCFCE8-E43F-C7DD-85CD-594A9435F9B3}"/>
              </a:ext>
            </a:extLst>
          </p:cNvPr>
          <p:cNvSpPr>
            <a:spLocks noGrp="1"/>
          </p:cNvSpPr>
          <p:nvPr>
            <p:ph type="body" sz="quarter" idx="13"/>
          </p:nvPr>
        </p:nvSpPr>
        <p:spPr/>
        <p:txBody>
          <a:bodyPr/>
          <a:lstStyle/>
          <a:p>
            <a:r>
              <a:rPr lang="en-GB" dirty="0"/>
              <a:t>ESG.</a:t>
            </a:r>
          </a:p>
        </p:txBody>
      </p:sp>
      <p:sp>
        <p:nvSpPr>
          <p:cNvPr id="5" name="Text Placeholder 4">
            <a:extLst>
              <a:ext uri="{FF2B5EF4-FFF2-40B4-BE49-F238E27FC236}">
                <a16:creationId xmlns:a16="http://schemas.microsoft.com/office/drawing/2014/main" id="{7201ED6C-FF5D-03D6-1F73-4EA392114FE4}"/>
              </a:ext>
            </a:extLst>
          </p:cNvPr>
          <p:cNvSpPr>
            <a:spLocks noGrp="1"/>
          </p:cNvSpPr>
          <p:nvPr>
            <p:ph type="body" sz="quarter" idx="17"/>
          </p:nvPr>
        </p:nvSpPr>
        <p:spPr/>
        <p:txBody>
          <a:bodyPr/>
          <a:lstStyle/>
          <a:p>
            <a:endParaRPr lang="en-GB" dirty="0"/>
          </a:p>
        </p:txBody>
      </p:sp>
      <p:sp>
        <p:nvSpPr>
          <p:cNvPr id="6" name="Text Placeholder 5">
            <a:extLst>
              <a:ext uri="{FF2B5EF4-FFF2-40B4-BE49-F238E27FC236}">
                <a16:creationId xmlns:a16="http://schemas.microsoft.com/office/drawing/2014/main" id="{37E13A80-2F40-DC02-EB56-0CFBA42236F6}"/>
              </a:ext>
            </a:extLst>
          </p:cNvPr>
          <p:cNvSpPr>
            <a:spLocks noGrp="1"/>
          </p:cNvSpPr>
          <p:nvPr>
            <p:ph type="body" sz="quarter" idx="18"/>
          </p:nvPr>
        </p:nvSpPr>
        <p:spPr/>
        <p:txBody>
          <a:bodyPr/>
          <a:lstStyle/>
          <a:p>
            <a:endParaRPr lang="en-GB" dirty="0"/>
          </a:p>
        </p:txBody>
      </p:sp>
      <p:sp>
        <p:nvSpPr>
          <p:cNvPr id="28" name="Rectangle 27">
            <a:extLst>
              <a:ext uri="{FF2B5EF4-FFF2-40B4-BE49-F238E27FC236}">
                <a16:creationId xmlns:a16="http://schemas.microsoft.com/office/drawing/2014/main" id="{61E9FF17-FF1D-1D21-9D2E-BEA4FF3F3ED3}"/>
              </a:ext>
            </a:extLst>
          </p:cNvPr>
          <p:cNvSpPr/>
          <p:nvPr/>
        </p:nvSpPr>
        <p:spPr>
          <a:xfrm>
            <a:off x="2999656" y="2253722"/>
            <a:ext cx="8252544" cy="936104"/>
          </a:xfrm>
          <a:prstGeom prst="rect">
            <a:avLst/>
          </a:prstGeom>
          <a:solidFill>
            <a:srgbClr val="449944">
              <a:lumMod val="20000"/>
              <a:lumOff val="80000"/>
              <a:alpha val="86000"/>
            </a:srgbClr>
          </a:solidFill>
          <a:ln w="25400" cap="flat" cmpd="sng" algn="ctr">
            <a:noFill/>
            <a:prstDash val="solid"/>
          </a:ln>
          <a:effectLst/>
        </p:spPr>
        <p:txBody>
          <a:bodyPr rtlCol="0" anchor="ctr"/>
          <a:lstStyle/>
          <a:p>
            <a:pPr marL="450850" indent="-184150">
              <a:buFont typeface="Arial" panose="020B0604020202020204" pitchFamily="34" charset="0"/>
              <a:buChar char="•"/>
              <a:defRPr/>
            </a:pPr>
            <a:r>
              <a:rPr lang="en-GB" sz="1400" dirty="0">
                <a:solidFill>
                  <a:srgbClr val="000000"/>
                </a:solidFill>
                <a:latin typeface="Calibri"/>
              </a:rPr>
              <a:t>Increased water uptake vs LY due to increased processing volumes and climatic conditions leading to less predictable and interrupted supply</a:t>
            </a:r>
          </a:p>
          <a:p>
            <a:pPr marL="450850" indent="-184150">
              <a:buFont typeface="Arial" panose="020B0604020202020204" pitchFamily="34" charset="0"/>
              <a:buChar char="•"/>
              <a:defRPr/>
            </a:pPr>
            <a:r>
              <a:rPr kumimoji="0" lang="nl-BE" sz="1400" b="0" i="0" u="none" strike="noStrike" kern="1200" cap="none" spc="0" normalizeH="0" baseline="0" noProof="0" dirty="0">
                <a:ln>
                  <a:noFill/>
                </a:ln>
                <a:solidFill>
                  <a:srgbClr val="000000"/>
                </a:solidFill>
                <a:effectLst/>
                <a:uLnTx/>
                <a:uFillTx/>
                <a:latin typeface="Calibri"/>
                <a:ea typeface="+mn-ea"/>
                <a:cs typeface="+mn-cs"/>
              </a:rPr>
              <a:t>2 large water re-usage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projects</a:t>
            </a:r>
            <a:r>
              <a:rPr kumimoji="0" lang="nl-BE" sz="1400" b="0" i="0" u="none" strike="noStrike" kern="1200" cap="none" spc="0" normalizeH="0" baseline="0" noProof="0" dirty="0">
                <a:ln>
                  <a:noFill/>
                </a:ln>
                <a:solidFill>
                  <a:srgbClr val="000000"/>
                </a:solidFill>
                <a:effectLst/>
                <a:uLnTx/>
                <a:uFillTx/>
                <a:latin typeface="Calibri"/>
                <a:ea typeface="+mn-ea"/>
                <a:cs typeface="+mn-cs"/>
              </a:rPr>
              <a:t> in order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to</a:t>
            </a:r>
            <a:r>
              <a:rPr kumimoji="0" lang="nl-BE" sz="1400" b="0" i="0" u="none" strike="noStrike" kern="1200" cap="none" spc="0" normalizeH="0" baseline="0" noProof="0" dirty="0">
                <a:ln>
                  <a:noFill/>
                </a:ln>
                <a:solidFill>
                  <a:srgbClr val="000000"/>
                </a:solidFill>
                <a:effectLst/>
                <a:uLnTx/>
                <a:uFillTx/>
                <a:latin typeface="Calibri"/>
                <a:ea typeface="+mn-ea"/>
                <a:cs typeface="+mn-cs"/>
              </a:rPr>
              <a:t>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reach</a:t>
            </a:r>
            <a:r>
              <a:rPr kumimoji="0" lang="nl-BE" sz="1400" b="0" i="0" u="none" strike="noStrike" kern="1200" cap="none" spc="0" normalizeH="0" baseline="0" noProof="0" dirty="0">
                <a:ln>
                  <a:noFill/>
                </a:ln>
                <a:solidFill>
                  <a:srgbClr val="000000"/>
                </a:solidFill>
                <a:effectLst/>
                <a:uLnTx/>
                <a:uFillTx/>
                <a:latin typeface="Calibri"/>
                <a:ea typeface="+mn-ea"/>
                <a:cs typeface="+mn-cs"/>
              </a:rPr>
              <a:t> our long term targets are waiting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for</a:t>
            </a:r>
            <a:r>
              <a:rPr kumimoji="0" lang="nl-BE" sz="1400" b="0" i="0" u="none" strike="noStrike" kern="1200" cap="none" spc="0" normalizeH="0" baseline="0" noProof="0" dirty="0">
                <a:ln>
                  <a:noFill/>
                </a:ln>
                <a:solidFill>
                  <a:srgbClr val="000000"/>
                </a:solidFill>
                <a:effectLst/>
                <a:uLnTx/>
                <a:uFillTx/>
                <a:latin typeface="Calibri"/>
                <a:ea typeface="+mn-ea"/>
                <a:cs typeface="+mn-cs"/>
              </a:rPr>
              <a:t> permits</a:t>
            </a:r>
          </a:p>
        </p:txBody>
      </p:sp>
      <p:sp>
        <p:nvSpPr>
          <p:cNvPr id="29" name="Rectangle 28">
            <a:extLst>
              <a:ext uri="{FF2B5EF4-FFF2-40B4-BE49-F238E27FC236}">
                <a16:creationId xmlns:a16="http://schemas.microsoft.com/office/drawing/2014/main" id="{6E0A12CA-8B67-8430-C41D-5A34477975A6}"/>
              </a:ext>
            </a:extLst>
          </p:cNvPr>
          <p:cNvSpPr/>
          <p:nvPr/>
        </p:nvSpPr>
        <p:spPr>
          <a:xfrm>
            <a:off x="2999656" y="3236876"/>
            <a:ext cx="8252544" cy="936104"/>
          </a:xfrm>
          <a:prstGeom prst="rect">
            <a:avLst/>
          </a:prstGeom>
          <a:solidFill>
            <a:srgbClr val="449944">
              <a:lumMod val="20000"/>
              <a:lumOff val="80000"/>
              <a:alpha val="86000"/>
            </a:srgbClr>
          </a:solidFill>
          <a:ln w="25400" cap="flat" cmpd="sng" algn="ctr">
            <a:noFill/>
            <a:prstDash val="solid"/>
          </a:ln>
          <a:effectLst/>
        </p:spPr>
        <p:txBody>
          <a:bodyPr rtlCol="0" anchor="ctr"/>
          <a:lstStyle/>
          <a:p>
            <a:pPr marL="450850" marR="0" lvl="0" indent="-184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BE" sz="1400" b="0" i="0" u="none" strike="noStrike" kern="1200" cap="none" spc="0" normalizeH="0" baseline="0" noProof="0" dirty="0">
                <a:ln>
                  <a:noFill/>
                </a:ln>
                <a:solidFill>
                  <a:srgbClr val="000000"/>
                </a:solidFill>
                <a:effectLst/>
                <a:uLnTx/>
                <a:uFillTx/>
                <a:latin typeface="Calibri"/>
                <a:ea typeface="+mn-ea"/>
                <a:cs typeface="+mn-cs"/>
              </a:rPr>
              <a:t>Share of waste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diverted</a:t>
            </a:r>
            <a:r>
              <a:rPr kumimoji="0" lang="nl-BE" sz="1400" b="0" i="0" u="none" strike="noStrike" kern="1200" cap="none" spc="0" normalizeH="0" baseline="0" noProof="0" dirty="0">
                <a:ln>
                  <a:noFill/>
                </a:ln>
                <a:solidFill>
                  <a:srgbClr val="000000"/>
                </a:solidFill>
                <a:effectLst/>
                <a:uLnTx/>
                <a:uFillTx/>
                <a:latin typeface="Calibri"/>
                <a:ea typeface="+mn-ea"/>
                <a:cs typeface="+mn-cs"/>
              </a:rPr>
              <a:t>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from</a:t>
            </a:r>
            <a:r>
              <a:rPr kumimoji="0" lang="nl-BE" sz="1400" b="0" i="0" u="none" strike="noStrike" kern="1200" cap="none" spc="0" normalizeH="0" baseline="0" noProof="0" dirty="0">
                <a:ln>
                  <a:noFill/>
                </a:ln>
                <a:solidFill>
                  <a:srgbClr val="000000"/>
                </a:solidFill>
                <a:effectLst/>
                <a:uLnTx/>
                <a:uFillTx/>
                <a:latin typeface="Calibri"/>
                <a:ea typeface="+mn-ea"/>
                <a:cs typeface="+mn-cs"/>
              </a:rPr>
              <a:t>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disposal</a:t>
            </a:r>
            <a:r>
              <a:rPr kumimoji="0" lang="nl-BE" sz="1400" b="0" i="0" u="none" strike="noStrike" kern="1200" cap="none" spc="0" normalizeH="0" baseline="0" noProof="0" dirty="0">
                <a:ln>
                  <a:noFill/>
                </a:ln>
                <a:solidFill>
                  <a:srgbClr val="000000"/>
                </a:solidFill>
                <a:effectLst/>
                <a:uLnTx/>
                <a:uFillTx/>
                <a:latin typeface="Calibri"/>
                <a:ea typeface="+mn-ea"/>
                <a:cs typeface="+mn-cs"/>
              </a:rPr>
              <a:t>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stable</a:t>
            </a:r>
            <a:r>
              <a:rPr kumimoji="0" lang="nl-BE" sz="1400" b="0" i="0" u="none" strike="noStrike" kern="1200" cap="none" spc="0" normalizeH="0" baseline="0" noProof="0" dirty="0">
                <a:ln>
                  <a:noFill/>
                </a:ln>
                <a:solidFill>
                  <a:srgbClr val="000000"/>
                </a:solidFill>
                <a:effectLst/>
                <a:uLnTx/>
                <a:uFillTx/>
                <a:latin typeface="Calibri"/>
                <a:ea typeface="+mn-ea"/>
                <a:cs typeface="+mn-cs"/>
              </a:rPr>
              <a:t> at ca. 96%</a:t>
            </a:r>
          </a:p>
          <a:p>
            <a:pPr marL="450850" marR="0" lvl="0" indent="-184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BE" sz="1400" b="0" i="0" u="none" strike="noStrike" kern="1200" cap="none" spc="0" normalizeH="0" baseline="0" noProof="0" dirty="0" err="1">
                <a:ln>
                  <a:noFill/>
                </a:ln>
                <a:solidFill>
                  <a:srgbClr val="000000"/>
                </a:solidFill>
                <a:effectLst/>
                <a:uLnTx/>
                <a:uFillTx/>
                <a:latin typeface="Calibri"/>
                <a:ea typeface="+mn-ea"/>
                <a:cs typeface="+mn-cs"/>
              </a:rPr>
              <a:t>Further</a:t>
            </a:r>
            <a:r>
              <a:rPr kumimoji="0" lang="nl-BE" sz="1400" b="0" i="0" u="none" strike="noStrike" kern="1200" cap="none" spc="0" normalizeH="0" baseline="0" noProof="0" dirty="0">
                <a:ln>
                  <a:noFill/>
                </a:ln>
                <a:solidFill>
                  <a:srgbClr val="000000"/>
                </a:solidFill>
                <a:effectLst/>
                <a:uLnTx/>
                <a:uFillTx/>
                <a:latin typeface="Calibri"/>
                <a:ea typeface="+mn-ea"/>
                <a:cs typeface="+mn-cs"/>
              </a:rPr>
              <a:t> focus on </a:t>
            </a:r>
            <a:r>
              <a:rPr lang="nl-BE" sz="1400" dirty="0">
                <a:solidFill>
                  <a:srgbClr val="000000"/>
                </a:solidFill>
                <a:latin typeface="Calibri"/>
              </a:rPr>
              <a:t>waste streams </a:t>
            </a:r>
            <a:r>
              <a:rPr lang="nl-BE" sz="1400" dirty="0" err="1">
                <a:solidFill>
                  <a:srgbClr val="000000"/>
                </a:solidFill>
                <a:latin typeface="Calibri"/>
              </a:rPr>
              <a:t>directed</a:t>
            </a:r>
            <a:r>
              <a:rPr lang="nl-BE" sz="1400" dirty="0">
                <a:solidFill>
                  <a:srgbClr val="000000"/>
                </a:solidFill>
                <a:latin typeface="Calibri"/>
              </a:rPr>
              <a:t> </a:t>
            </a:r>
            <a:r>
              <a:rPr lang="nl-BE" sz="1400" dirty="0" err="1">
                <a:solidFill>
                  <a:srgbClr val="000000"/>
                </a:solidFill>
                <a:latin typeface="Calibri"/>
              </a:rPr>
              <a:t>to</a:t>
            </a:r>
            <a:r>
              <a:rPr lang="nl-BE" sz="1400" dirty="0">
                <a:solidFill>
                  <a:srgbClr val="000000"/>
                </a:solidFill>
                <a:latin typeface="Calibri"/>
              </a:rPr>
              <a:t> </a:t>
            </a:r>
            <a:r>
              <a:rPr lang="nl-BE" sz="1400" dirty="0" err="1">
                <a:solidFill>
                  <a:srgbClr val="000000"/>
                </a:solidFill>
                <a:latin typeface="Calibri"/>
              </a:rPr>
              <a:t>disposal</a:t>
            </a:r>
            <a:endParaRPr kumimoji="0" lang="nl-BE" sz="1400" b="0" i="0" u="none" strike="noStrike" kern="1200" cap="none" spc="0" normalizeH="0" baseline="0" noProof="0" dirty="0">
              <a:ln>
                <a:noFill/>
              </a:ln>
              <a:solidFill>
                <a:srgbClr val="000000"/>
              </a:solidFill>
              <a:effectLst/>
              <a:uLnTx/>
              <a:uFillTx/>
              <a:latin typeface="Calibri"/>
              <a:ea typeface="+mn-ea"/>
              <a:cs typeface="+mn-cs"/>
            </a:endParaRPr>
          </a:p>
        </p:txBody>
      </p:sp>
      <p:sp>
        <p:nvSpPr>
          <p:cNvPr id="30" name="Rectangle 29">
            <a:extLst>
              <a:ext uri="{FF2B5EF4-FFF2-40B4-BE49-F238E27FC236}">
                <a16:creationId xmlns:a16="http://schemas.microsoft.com/office/drawing/2014/main" id="{D8E1D5BC-439C-7626-1D38-EBEF4F674344}"/>
              </a:ext>
            </a:extLst>
          </p:cNvPr>
          <p:cNvSpPr/>
          <p:nvPr/>
        </p:nvSpPr>
        <p:spPr>
          <a:xfrm>
            <a:off x="2999656" y="4224653"/>
            <a:ext cx="8252544" cy="921999"/>
          </a:xfrm>
          <a:prstGeom prst="rect">
            <a:avLst/>
          </a:prstGeom>
          <a:solidFill>
            <a:srgbClr val="449944">
              <a:lumMod val="20000"/>
              <a:lumOff val="80000"/>
              <a:alpha val="86000"/>
            </a:srgbClr>
          </a:solidFill>
          <a:ln w="25400" cap="flat" cmpd="sng" algn="ctr">
            <a:noFill/>
            <a:prstDash val="solid"/>
          </a:ln>
          <a:effectLst/>
        </p:spPr>
        <p:txBody>
          <a:bodyPr rtlCol="0" anchor="ctr"/>
          <a:lstStyle/>
          <a:p>
            <a:pPr marL="450850" marR="0" lvl="0" indent="-184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BE" sz="1400" b="0" i="0" u="none" strike="noStrike" kern="1200" cap="none" spc="0" normalizeH="0" baseline="0" noProof="0" dirty="0" err="1">
                <a:ln>
                  <a:noFill/>
                </a:ln>
                <a:solidFill>
                  <a:srgbClr val="000000"/>
                </a:solidFill>
                <a:effectLst/>
                <a:uLnTx/>
                <a:uFillTx/>
                <a:latin typeface="Calibri"/>
                <a:ea typeface="+mn-ea"/>
                <a:cs typeface="+mn-cs"/>
              </a:rPr>
              <a:t>Phasing</a:t>
            </a:r>
            <a:r>
              <a:rPr kumimoji="0" lang="nl-BE" sz="1400" b="0" i="0" u="none" strike="noStrike" kern="1200" cap="none" spc="0" normalizeH="0" baseline="0" noProof="0" dirty="0">
                <a:ln>
                  <a:noFill/>
                </a:ln>
                <a:solidFill>
                  <a:srgbClr val="000000"/>
                </a:solidFill>
                <a:effectLst/>
                <a:uLnTx/>
                <a:uFillTx/>
                <a:latin typeface="Calibri"/>
                <a:ea typeface="+mn-ea"/>
                <a:cs typeface="+mn-cs"/>
              </a:rPr>
              <a:t>-out non-</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recyclable</a:t>
            </a:r>
            <a:r>
              <a:rPr kumimoji="0" lang="nl-BE" sz="1400" b="0" i="0" u="none" strike="noStrike" kern="1200" cap="none" spc="0" normalizeH="0" baseline="0" noProof="0" dirty="0">
                <a:ln>
                  <a:noFill/>
                </a:ln>
                <a:solidFill>
                  <a:srgbClr val="000000"/>
                </a:solidFill>
                <a:effectLst/>
                <a:uLnTx/>
                <a:uFillTx/>
                <a:latin typeface="Calibri"/>
                <a:ea typeface="+mn-ea"/>
                <a:cs typeface="+mn-cs"/>
              </a:rPr>
              <a:t>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multilayer</a:t>
            </a:r>
            <a:r>
              <a:rPr kumimoji="0" lang="nl-BE" sz="1400" b="0" i="0" u="none" strike="noStrike" kern="1200" cap="none" spc="0" normalizeH="0" baseline="0" noProof="0" dirty="0">
                <a:ln>
                  <a:noFill/>
                </a:ln>
                <a:solidFill>
                  <a:srgbClr val="000000"/>
                </a:solidFill>
                <a:effectLst/>
                <a:uLnTx/>
                <a:uFillTx/>
                <a:latin typeface="Calibri"/>
                <a:ea typeface="+mn-ea"/>
                <a:cs typeface="+mn-cs"/>
              </a:rPr>
              <a:t>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packaging</a:t>
            </a:r>
            <a:endParaRPr kumimoji="0" lang="nl-BE" sz="1400" b="0" i="0" u="none" strike="noStrike" kern="1200" cap="none" spc="0" normalizeH="0" baseline="0" noProof="0" dirty="0">
              <a:ln>
                <a:noFill/>
              </a:ln>
              <a:solidFill>
                <a:srgbClr val="000000"/>
              </a:solidFill>
              <a:effectLst/>
              <a:uLnTx/>
              <a:uFillTx/>
              <a:latin typeface="Calibri"/>
              <a:ea typeface="+mn-ea"/>
              <a:cs typeface="+mn-cs"/>
            </a:endParaRPr>
          </a:p>
          <a:p>
            <a:pPr marL="450850" marR="0" lvl="0" indent="-184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BE" sz="1400" b="0" i="0" u="none" strike="noStrike" kern="1200" cap="none" spc="0" normalizeH="0" baseline="0" noProof="0" dirty="0" err="1">
                <a:ln>
                  <a:noFill/>
                </a:ln>
                <a:solidFill>
                  <a:srgbClr val="000000"/>
                </a:solidFill>
                <a:effectLst/>
                <a:uLnTx/>
                <a:uFillTx/>
                <a:latin typeface="Calibri"/>
                <a:ea typeface="+mn-ea"/>
                <a:cs typeface="+mn-cs"/>
              </a:rPr>
              <a:t>Today</a:t>
            </a:r>
            <a:r>
              <a:rPr kumimoji="0" lang="nl-BE" sz="1400" b="0" i="0" u="none" strike="noStrike" kern="1200" cap="none" spc="0" normalizeH="0" baseline="0" noProof="0" dirty="0">
                <a:ln>
                  <a:noFill/>
                </a:ln>
                <a:solidFill>
                  <a:srgbClr val="000000"/>
                </a:solidFill>
                <a:effectLst/>
                <a:uLnTx/>
                <a:uFillTx/>
                <a:latin typeface="Calibri"/>
                <a:ea typeface="+mn-ea"/>
                <a:cs typeface="+mn-cs"/>
              </a:rPr>
              <a:t> &gt;99,5%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recyclable</a:t>
            </a:r>
            <a:endParaRPr kumimoji="0" lang="nl-BE" sz="1400" b="0" i="0" u="none" strike="noStrike" kern="1200" cap="none" spc="0" normalizeH="0" baseline="0" noProof="0" dirty="0">
              <a:ln>
                <a:noFill/>
              </a:ln>
              <a:solidFill>
                <a:srgbClr val="000000"/>
              </a:solidFill>
              <a:effectLst/>
              <a:uLnTx/>
              <a:uFillTx/>
              <a:latin typeface="Calibri"/>
              <a:ea typeface="+mn-ea"/>
              <a:cs typeface="+mn-cs"/>
            </a:endParaRPr>
          </a:p>
        </p:txBody>
      </p:sp>
      <p:sp>
        <p:nvSpPr>
          <p:cNvPr id="31" name="Rectangle 30">
            <a:extLst>
              <a:ext uri="{FF2B5EF4-FFF2-40B4-BE49-F238E27FC236}">
                <a16:creationId xmlns:a16="http://schemas.microsoft.com/office/drawing/2014/main" id="{FEBC0202-043A-D65A-1F8C-F92318B7BB24}"/>
              </a:ext>
            </a:extLst>
          </p:cNvPr>
          <p:cNvSpPr/>
          <p:nvPr/>
        </p:nvSpPr>
        <p:spPr>
          <a:xfrm>
            <a:off x="2999656" y="1268038"/>
            <a:ext cx="8252544" cy="936104"/>
          </a:xfrm>
          <a:prstGeom prst="rect">
            <a:avLst/>
          </a:prstGeom>
          <a:solidFill>
            <a:srgbClr val="449944">
              <a:lumMod val="20000"/>
              <a:lumOff val="80000"/>
              <a:alpha val="86000"/>
            </a:srgbClr>
          </a:solidFill>
          <a:ln w="25400" cap="flat" cmpd="sng" algn="ctr">
            <a:noFill/>
            <a:prstDash val="solid"/>
          </a:ln>
          <a:effectLst/>
        </p:spPr>
        <p:txBody>
          <a:bodyPr rtlCol="0" anchor="ctr"/>
          <a:lstStyle/>
          <a:p>
            <a:pPr marL="450850" marR="0" lvl="0" indent="-184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BE" sz="1400" b="0" i="0" u="none" strike="noStrike" kern="1200" cap="none" spc="0" normalizeH="0" baseline="0" noProof="0" dirty="0">
                <a:ln>
                  <a:noFill/>
                </a:ln>
                <a:solidFill>
                  <a:srgbClr val="000000"/>
                </a:solidFill>
                <a:effectLst/>
                <a:uLnTx/>
                <a:uFillTx/>
                <a:latin typeface="Calibri"/>
                <a:ea typeface="+mn-ea"/>
                <a:cs typeface="+mn-cs"/>
              </a:rPr>
              <a:t>Scope 1 &amp; 2: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Good</a:t>
            </a:r>
            <a:r>
              <a:rPr kumimoji="0" lang="nl-BE" sz="1400" b="0" i="0" u="none" strike="noStrike" kern="1200" cap="none" spc="0" normalizeH="0" baseline="0" noProof="0" dirty="0">
                <a:ln>
                  <a:noFill/>
                </a:ln>
                <a:solidFill>
                  <a:srgbClr val="000000"/>
                </a:solidFill>
                <a:effectLst/>
                <a:uLnTx/>
                <a:uFillTx/>
                <a:latin typeface="Calibri"/>
                <a:ea typeface="+mn-ea"/>
                <a:cs typeface="+mn-cs"/>
              </a:rPr>
              <a:t>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progress</a:t>
            </a:r>
            <a:r>
              <a:rPr kumimoji="0" lang="nl-BE" sz="1400" b="0" i="0" u="none" strike="noStrike" kern="1200" cap="none" spc="0" normalizeH="0" baseline="0" noProof="0" dirty="0">
                <a:ln>
                  <a:noFill/>
                </a:ln>
                <a:solidFill>
                  <a:srgbClr val="000000"/>
                </a:solidFill>
                <a:effectLst/>
                <a:uLnTx/>
                <a:uFillTx/>
                <a:latin typeface="Calibri"/>
                <a:ea typeface="+mn-ea"/>
                <a:cs typeface="+mn-cs"/>
              </a:rPr>
              <a:t>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towards</a:t>
            </a:r>
            <a:r>
              <a:rPr kumimoji="0" lang="nl-BE" sz="1400" b="0" i="0" u="none" strike="noStrike" kern="1200" cap="none" spc="0" normalizeH="0" baseline="0" noProof="0" dirty="0">
                <a:ln>
                  <a:noFill/>
                </a:ln>
                <a:solidFill>
                  <a:srgbClr val="000000"/>
                </a:solidFill>
                <a:effectLst/>
                <a:uLnTx/>
                <a:uFillTx/>
                <a:latin typeface="Calibri"/>
                <a:ea typeface="+mn-ea"/>
                <a:cs typeface="+mn-cs"/>
              </a:rPr>
              <a:t>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our</a:t>
            </a:r>
            <a:r>
              <a:rPr kumimoji="0" lang="nl-BE" sz="1400" b="0" i="0" u="none" strike="noStrike" kern="1200" cap="none" spc="0" normalizeH="0" baseline="0" noProof="0" dirty="0">
                <a:ln>
                  <a:noFill/>
                </a:ln>
                <a:solidFill>
                  <a:srgbClr val="000000"/>
                </a:solidFill>
                <a:effectLst/>
                <a:uLnTx/>
                <a:uFillTx/>
                <a:latin typeface="Calibri"/>
                <a:ea typeface="+mn-ea"/>
                <a:cs typeface="+mn-cs"/>
              </a:rPr>
              <a:t> 25-26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reduction</a:t>
            </a:r>
            <a:r>
              <a:rPr kumimoji="0" lang="nl-BE" sz="1400" b="0" i="0" u="none" strike="noStrike" kern="1200" cap="none" spc="0" normalizeH="0" baseline="0" noProof="0" dirty="0">
                <a:ln>
                  <a:noFill/>
                </a:ln>
                <a:solidFill>
                  <a:srgbClr val="000000"/>
                </a:solidFill>
                <a:effectLst/>
                <a:uLnTx/>
                <a:uFillTx/>
                <a:latin typeface="Calibri"/>
                <a:ea typeface="+mn-ea"/>
                <a:cs typeface="+mn-cs"/>
              </a:rPr>
              <a:t> target </a:t>
            </a:r>
            <a:r>
              <a:rPr lang="nl-BE" sz="1400" dirty="0" err="1">
                <a:solidFill>
                  <a:srgbClr val="000000"/>
                </a:solidFill>
                <a:latin typeface="Calibri"/>
              </a:rPr>
              <a:t>by</a:t>
            </a:r>
            <a:r>
              <a:rPr lang="nl-BE" sz="1400" dirty="0">
                <a:solidFill>
                  <a:srgbClr val="000000"/>
                </a:solidFill>
                <a:latin typeface="Calibri"/>
              </a:rPr>
              <a:t> </a:t>
            </a:r>
            <a:r>
              <a:rPr lang="nl-BE" sz="1400" dirty="0" err="1">
                <a:solidFill>
                  <a:srgbClr val="000000"/>
                </a:solidFill>
                <a:latin typeface="Calibri"/>
              </a:rPr>
              <a:t>switching</a:t>
            </a:r>
            <a:r>
              <a:rPr lang="nl-BE" sz="1400" dirty="0">
                <a:solidFill>
                  <a:srgbClr val="000000"/>
                </a:solidFill>
                <a:latin typeface="Calibri"/>
              </a:rPr>
              <a:t> </a:t>
            </a:r>
            <a:r>
              <a:rPr lang="nl-BE" sz="1400" dirty="0" err="1">
                <a:solidFill>
                  <a:srgbClr val="000000"/>
                </a:solidFill>
                <a:latin typeface="Calibri"/>
              </a:rPr>
              <a:t>to</a:t>
            </a:r>
            <a:r>
              <a:rPr lang="nl-BE" sz="1400" dirty="0">
                <a:solidFill>
                  <a:srgbClr val="000000"/>
                </a:solidFill>
                <a:latin typeface="Calibri"/>
              </a:rPr>
              <a:t> green </a:t>
            </a:r>
            <a:r>
              <a:rPr lang="nl-BE" sz="1400" dirty="0" err="1">
                <a:solidFill>
                  <a:srgbClr val="000000"/>
                </a:solidFill>
                <a:latin typeface="Calibri"/>
              </a:rPr>
              <a:t>electricity</a:t>
            </a:r>
            <a:r>
              <a:rPr lang="nl-BE" sz="1400" dirty="0">
                <a:solidFill>
                  <a:srgbClr val="000000"/>
                </a:solidFill>
                <a:latin typeface="Calibri"/>
              </a:rPr>
              <a:t> </a:t>
            </a:r>
            <a:r>
              <a:rPr lang="nl-BE" sz="1400" dirty="0" err="1">
                <a:solidFill>
                  <a:srgbClr val="000000"/>
                </a:solidFill>
                <a:latin typeface="Calibri"/>
              </a:rPr>
              <a:t>and</a:t>
            </a:r>
            <a:r>
              <a:rPr lang="nl-BE" sz="1400" dirty="0">
                <a:solidFill>
                  <a:srgbClr val="000000"/>
                </a:solidFill>
                <a:latin typeface="Calibri"/>
              </a:rPr>
              <a:t> low-carbon </a:t>
            </a:r>
            <a:r>
              <a:rPr lang="nl-BE" sz="1400" dirty="0" err="1">
                <a:solidFill>
                  <a:srgbClr val="000000"/>
                </a:solidFill>
                <a:latin typeface="Calibri"/>
              </a:rPr>
              <a:t>fuels</a:t>
            </a:r>
            <a:r>
              <a:rPr lang="nl-BE" sz="1400" dirty="0">
                <a:solidFill>
                  <a:srgbClr val="000000"/>
                </a:solidFill>
                <a:latin typeface="Calibri"/>
              </a:rPr>
              <a:t> in </a:t>
            </a:r>
            <a:r>
              <a:rPr lang="nl-BE" sz="1400" dirty="0" err="1">
                <a:solidFill>
                  <a:srgbClr val="000000"/>
                </a:solidFill>
                <a:latin typeface="Calibri"/>
              </a:rPr>
              <a:t>key</a:t>
            </a:r>
            <a:r>
              <a:rPr lang="nl-BE" sz="1400" dirty="0">
                <a:solidFill>
                  <a:srgbClr val="000000"/>
                </a:solidFill>
                <a:latin typeface="Calibri"/>
              </a:rPr>
              <a:t> </a:t>
            </a:r>
            <a:r>
              <a:rPr lang="nl-BE" sz="1400" dirty="0" err="1">
                <a:solidFill>
                  <a:srgbClr val="000000"/>
                </a:solidFill>
                <a:latin typeface="Calibri"/>
              </a:rPr>
              <a:t>markets</a:t>
            </a:r>
            <a:r>
              <a:rPr lang="nl-BE" sz="1400" dirty="0">
                <a:solidFill>
                  <a:srgbClr val="000000"/>
                </a:solidFill>
                <a:latin typeface="Calibri"/>
              </a:rPr>
              <a:t> &amp; </a:t>
            </a:r>
            <a:r>
              <a:rPr lang="nl-BE" sz="1400" dirty="0" err="1">
                <a:solidFill>
                  <a:srgbClr val="000000"/>
                </a:solidFill>
                <a:latin typeface="Calibri"/>
              </a:rPr>
              <a:t>continued</a:t>
            </a:r>
            <a:r>
              <a:rPr lang="nl-BE" sz="1400" dirty="0">
                <a:solidFill>
                  <a:srgbClr val="000000"/>
                </a:solidFill>
                <a:latin typeface="Calibri"/>
              </a:rPr>
              <a:t> </a:t>
            </a:r>
            <a:r>
              <a:rPr lang="nl-BE" sz="1400" dirty="0" err="1">
                <a:solidFill>
                  <a:srgbClr val="000000"/>
                </a:solidFill>
                <a:latin typeface="Calibri"/>
              </a:rPr>
              <a:t>energy-efficiency</a:t>
            </a:r>
            <a:r>
              <a:rPr lang="nl-BE" sz="1400" dirty="0">
                <a:solidFill>
                  <a:srgbClr val="000000"/>
                </a:solidFill>
                <a:latin typeface="Calibri"/>
              </a:rPr>
              <a:t> </a:t>
            </a:r>
            <a:r>
              <a:rPr lang="nl-BE" sz="1400" dirty="0" err="1">
                <a:solidFill>
                  <a:srgbClr val="000000"/>
                </a:solidFill>
                <a:latin typeface="Calibri"/>
              </a:rPr>
              <a:t>improvements</a:t>
            </a:r>
            <a:endParaRPr lang="nl-BE" sz="1400" dirty="0">
              <a:solidFill>
                <a:srgbClr val="000000"/>
              </a:solidFill>
              <a:latin typeface="Calibri"/>
            </a:endParaRPr>
          </a:p>
          <a:p>
            <a:pPr marL="450850" marR="0" lvl="0" indent="-184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BE" sz="1400" b="0" i="0" u="none" strike="noStrike" kern="1200" cap="none" spc="0" normalizeH="0" baseline="0" noProof="0" dirty="0">
                <a:ln>
                  <a:noFill/>
                </a:ln>
                <a:solidFill>
                  <a:srgbClr val="000000"/>
                </a:solidFill>
                <a:effectLst/>
                <a:uLnTx/>
                <a:uFillTx/>
                <a:latin typeface="Calibri"/>
                <a:ea typeface="+mn-ea"/>
                <a:cs typeface="+mn-cs"/>
              </a:rPr>
              <a:t>Investment in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solar</a:t>
            </a:r>
            <a:r>
              <a:rPr kumimoji="0" lang="nl-BE" sz="1400" b="0" i="0" u="none" strike="noStrike" kern="1200" cap="none" spc="0" normalizeH="0" baseline="0" noProof="0" dirty="0">
                <a:ln>
                  <a:noFill/>
                </a:ln>
                <a:solidFill>
                  <a:srgbClr val="000000"/>
                </a:solidFill>
                <a:effectLst/>
                <a:uLnTx/>
                <a:uFillTx/>
                <a:latin typeface="Calibri"/>
                <a:ea typeface="+mn-ea"/>
                <a:cs typeface="+mn-cs"/>
              </a:rPr>
              <a:t> on rooftops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and</a:t>
            </a:r>
            <a:r>
              <a:rPr kumimoji="0" lang="nl-BE" sz="1400" b="0" i="0" u="none" strike="noStrike" kern="1200" cap="none" spc="0" normalizeH="0" baseline="0" noProof="0" dirty="0">
                <a:ln>
                  <a:noFill/>
                </a:ln>
                <a:solidFill>
                  <a:srgbClr val="000000"/>
                </a:solidFill>
                <a:effectLst/>
                <a:uLnTx/>
                <a:uFillTx/>
                <a:latin typeface="Calibri"/>
                <a:ea typeface="+mn-ea"/>
                <a:cs typeface="+mn-cs"/>
              </a:rPr>
              <a:t>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windmill</a:t>
            </a:r>
            <a:r>
              <a:rPr kumimoji="0" lang="nl-BE" sz="1400" b="0" i="0" u="none" strike="noStrike" kern="1200" cap="none" spc="0" normalizeH="0" baseline="0" noProof="0" dirty="0">
                <a:ln>
                  <a:noFill/>
                </a:ln>
                <a:solidFill>
                  <a:srgbClr val="000000"/>
                </a:solidFill>
                <a:effectLst/>
                <a:uLnTx/>
                <a:uFillTx/>
                <a:latin typeface="Calibri"/>
                <a:ea typeface="+mn-ea"/>
                <a:cs typeface="+mn-cs"/>
              </a:rPr>
              <a:t> project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ongoing</a:t>
            </a:r>
            <a:r>
              <a:rPr kumimoji="0" lang="nl-BE" sz="1400" b="0" i="0" u="none" strike="noStrike" kern="1200" cap="none" spc="0" normalizeH="0" baseline="0" noProof="0" dirty="0">
                <a:ln>
                  <a:noFill/>
                </a:ln>
                <a:solidFill>
                  <a:srgbClr val="000000"/>
                </a:solidFill>
                <a:effectLst/>
                <a:uLnTx/>
                <a:uFillTx/>
                <a:latin typeface="Calibri"/>
                <a:ea typeface="+mn-ea"/>
                <a:cs typeface="+mn-cs"/>
              </a:rPr>
              <a:t> in Bree</a:t>
            </a:r>
          </a:p>
          <a:p>
            <a:pPr marL="450850" marR="0" lvl="0" indent="-184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BE" sz="1400" b="0" i="0" u="none" strike="noStrike" kern="1200" cap="none" spc="0" normalizeH="0" baseline="0" noProof="0" dirty="0">
                <a:ln>
                  <a:noFill/>
                </a:ln>
                <a:solidFill>
                  <a:srgbClr val="000000"/>
                </a:solidFill>
                <a:effectLst/>
                <a:uLnTx/>
                <a:uFillTx/>
                <a:latin typeface="Calibri"/>
                <a:ea typeface="+mn-ea"/>
                <a:cs typeface="+mn-cs"/>
              </a:rPr>
              <a:t>Scope 3 supplier engagement is increasing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yoy</a:t>
            </a:r>
            <a:endParaRPr kumimoji="0" lang="nl-BE" sz="1400" b="0" i="0" u="none" strike="noStrike" kern="1200" cap="none" spc="0" normalizeH="0" baseline="0" noProof="0" dirty="0">
              <a:ln>
                <a:noFill/>
              </a:ln>
              <a:solidFill>
                <a:srgbClr val="000000"/>
              </a:solidFill>
              <a:effectLst/>
              <a:uLnTx/>
              <a:uFillTx/>
              <a:latin typeface="Calibri"/>
              <a:ea typeface="+mn-ea"/>
              <a:cs typeface="+mn-cs"/>
            </a:endParaRPr>
          </a:p>
        </p:txBody>
      </p:sp>
      <p:sp>
        <p:nvSpPr>
          <p:cNvPr id="32" name="Rectangle: Rounded Corners 31">
            <a:extLst>
              <a:ext uri="{FF2B5EF4-FFF2-40B4-BE49-F238E27FC236}">
                <a16:creationId xmlns:a16="http://schemas.microsoft.com/office/drawing/2014/main" id="{ED25FBE1-2EB9-5185-9E8A-19F5ADA01AB6}"/>
              </a:ext>
            </a:extLst>
          </p:cNvPr>
          <p:cNvSpPr/>
          <p:nvPr/>
        </p:nvSpPr>
        <p:spPr>
          <a:xfrm>
            <a:off x="623392" y="2253722"/>
            <a:ext cx="1511544" cy="936104"/>
          </a:xfrm>
          <a:prstGeom prst="roundRect">
            <a:avLst/>
          </a:prstGeom>
          <a:solidFill>
            <a:srgbClr val="449944">
              <a:lumMod val="20000"/>
              <a:lumOff val="80000"/>
            </a:srgbClr>
          </a:solidFill>
          <a:ln w="254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BE" sz="1800" b="0" i="0" u="none" strike="noStrike" kern="0" cap="none" spc="0" normalizeH="0" baseline="0" noProof="0">
              <a:ln>
                <a:noFill/>
              </a:ln>
              <a:solidFill>
                <a:srgbClr val="FFFFFF"/>
              </a:solidFill>
              <a:effectLst/>
              <a:uLnTx/>
              <a:uFillTx/>
              <a:latin typeface="Calibri"/>
              <a:ea typeface="+mn-ea"/>
              <a:cs typeface="+mn-cs"/>
            </a:endParaRPr>
          </a:p>
        </p:txBody>
      </p:sp>
      <p:sp>
        <p:nvSpPr>
          <p:cNvPr id="33" name="Rectangle: Rounded Corners 32">
            <a:extLst>
              <a:ext uri="{FF2B5EF4-FFF2-40B4-BE49-F238E27FC236}">
                <a16:creationId xmlns:a16="http://schemas.microsoft.com/office/drawing/2014/main" id="{EB3E6FCB-5742-A037-5229-7E473D7FA818}"/>
              </a:ext>
            </a:extLst>
          </p:cNvPr>
          <p:cNvSpPr/>
          <p:nvPr/>
        </p:nvSpPr>
        <p:spPr>
          <a:xfrm>
            <a:off x="624201" y="3236876"/>
            <a:ext cx="1511544" cy="936104"/>
          </a:xfrm>
          <a:prstGeom prst="roundRect">
            <a:avLst/>
          </a:prstGeom>
          <a:solidFill>
            <a:srgbClr val="449944">
              <a:lumMod val="20000"/>
              <a:lumOff val="80000"/>
            </a:srgbClr>
          </a:solidFill>
          <a:ln w="254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BE" sz="1800" b="0" i="0" u="none" strike="noStrike" kern="0" cap="none" spc="0" normalizeH="0" baseline="0" noProof="0">
              <a:ln>
                <a:noFill/>
              </a:ln>
              <a:solidFill>
                <a:srgbClr val="FFFFFF"/>
              </a:solidFill>
              <a:effectLst/>
              <a:uLnTx/>
              <a:uFillTx/>
              <a:latin typeface="Calibri"/>
              <a:ea typeface="+mn-ea"/>
              <a:cs typeface="+mn-cs"/>
            </a:endParaRPr>
          </a:p>
        </p:txBody>
      </p:sp>
      <p:sp>
        <p:nvSpPr>
          <p:cNvPr id="34" name="Rectangle: Rounded Corners 33">
            <a:extLst>
              <a:ext uri="{FF2B5EF4-FFF2-40B4-BE49-F238E27FC236}">
                <a16:creationId xmlns:a16="http://schemas.microsoft.com/office/drawing/2014/main" id="{B676FF4B-8B3D-65B2-2CF2-E59E0B5C7E93}"/>
              </a:ext>
            </a:extLst>
          </p:cNvPr>
          <p:cNvSpPr/>
          <p:nvPr/>
        </p:nvSpPr>
        <p:spPr>
          <a:xfrm>
            <a:off x="623392" y="4239986"/>
            <a:ext cx="1511544" cy="936104"/>
          </a:xfrm>
          <a:prstGeom prst="roundRect">
            <a:avLst/>
          </a:prstGeom>
          <a:solidFill>
            <a:srgbClr val="449944">
              <a:lumMod val="20000"/>
              <a:lumOff val="80000"/>
            </a:srgbClr>
          </a:solidFill>
          <a:ln w="254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BE" sz="1800" b="0" i="0" u="none" strike="noStrike" kern="0" cap="none" spc="0" normalizeH="0" baseline="0" noProof="0">
              <a:ln>
                <a:noFill/>
              </a:ln>
              <a:solidFill>
                <a:srgbClr val="FFFFFF"/>
              </a:solidFill>
              <a:effectLst/>
              <a:uLnTx/>
              <a:uFillTx/>
              <a:latin typeface="Calibri"/>
              <a:ea typeface="+mn-ea"/>
              <a:cs typeface="+mn-cs"/>
            </a:endParaRPr>
          </a:p>
        </p:txBody>
      </p:sp>
      <p:sp>
        <p:nvSpPr>
          <p:cNvPr id="35" name="Rectangle: Rounded Corners 34">
            <a:extLst>
              <a:ext uri="{FF2B5EF4-FFF2-40B4-BE49-F238E27FC236}">
                <a16:creationId xmlns:a16="http://schemas.microsoft.com/office/drawing/2014/main" id="{62685A1A-2BF2-7222-7BB3-6F356B97719C}"/>
              </a:ext>
            </a:extLst>
          </p:cNvPr>
          <p:cNvSpPr/>
          <p:nvPr/>
        </p:nvSpPr>
        <p:spPr>
          <a:xfrm>
            <a:off x="623392" y="1268038"/>
            <a:ext cx="1511544" cy="936104"/>
          </a:xfrm>
          <a:prstGeom prst="roundRect">
            <a:avLst/>
          </a:prstGeom>
          <a:solidFill>
            <a:srgbClr val="449944">
              <a:lumMod val="20000"/>
              <a:lumOff val="80000"/>
            </a:srgbClr>
          </a:solidFill>
          <a:ln w="254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BE" sz="1800" b="0" i="0" u="none" strike="noStrike" kern="0" cap="none" spc="0" normalizeH="0" baseline="0" noProof="0">
              <a:ln>
                <a:noFill/>
              </a:ln>
              <a:solidFill>
                <a:srgbClr val="FFFFFF"/>
              </a:solidFill>
              <a:effectLst/>
              <a:uLnTx/>
              <a:uFillTx/>
              <a:latin typeface="Calibri"/>
              <a:ea typeface="+mn-ea"/>
              <a:cs typeface="+mn-cs"/>
            </a:endParaRPr>
          </a:p>
        </p:txBody>
      </p:sp>
      <p:sp>
        <p:nvSpPr>
          <p:cNvPr id="36" name="Rectangle: Diagonal Corners Rounded 35">
            <a:extLst>
              <a:ext uri="{FF2B5EF4-FFF2-40B4-BE49-F238E27FC236}">
                <a16:creationId xmlns:a16="http://schemas.microsoft.com/office/drawing/2014/main" id="{84F1BB27-6130-EEB1-CC7B-47382FF6D942}"/>
              </a:ext>
            </a:extLst>
          </p:cNvPr>
          <p:cNvSpPr/>
          <p:nvPr/>
        </p:nvSpPr>
        <p:spPr>
          <a:xfrm>
            <a:off x="1343472" y="1268038"/>
            <a:ext cx="1780728" cy="936104"/>
          </a:xfrm>
          <a:prstGeom prst="round2DiagRect">
            <a:avLst/>
          </a:prstGeom>
          <a:solidFill>
            <a:srgbClr val="33663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BE" sz="2400" b="0" i="0" u="none" strike="noStrike" kern="0" cap="none" spc="0" normalizeH="0" baseline="0" noProof="0" dirty="0">
                <a:ln>
                  <a:noFill/>
                </a:ln>
                <a:solidFill>
                  <a:srgbClr val="FFFFFF"/>
                </a:solidFill>
                <a:effectLst/>
                <a:uLnTx/>
                <a:uFillTx/>
                <a:latin typeface="Calibri"/>
                <a:ea typeface="+mn-ea"/>
                <a:cs typeface="+mn-cs"/>
              </a:rPr>
              <a:t>CO</a:t>
            </a:r>
            <a:r>
              <a:rPr kumimoji="0" lang="nl-BE" sz="2400" b="0" i="0" u="none" strike="noStrike" kern="0" cap="none" spc="0" normalizeH="0" baseline="-25000" noProof="0" dirty="0">
                <a:ln>
                  <a:noFill/>
                </a:ln>
                <a:solidFill>
                  <a:srgbClr val="FFFFFF"/>
                </a:solidFill>
                <a:effectLst/>
                <a:uLnTx/>
                <a:uFillTx/>
                <a:latin typeface="Calibri"/>
                <a:ea typeface="+mn-ea"/>
                <a:cs typeface="+mn-cs"/>
              </a:rPr>
              <a:t>2</a:t>
            </a:r>
            <a:endParaRPr kumimoji="0" lang="nl-BE" sz="2400" b="0" i="0" u="none" strike="noStrike" kern="0" cap="none" spc="0" normalizeH="0" baseline="0" noProof="0" dirty="0">
              <a:ln>
                <a:noFill/>
              </a:ln>
              <a:solidFill>
                <a:srgbClr val="FFFFFF"/>
              </a:solidFill>
              <a:effectLst/>
              <a:uLnTx/>
              <a:uFillTx/>
              <a:latin typeface="Calibri"/>
              <a:ea typeface="+mn-ea"/>
              <a:cs typeface="+mn-cs"/>
            </a:endParaRPr>
          </a:p>
        </p:txBody>
      </p:sp>
      <p:sp>
        <p:nvSpPr>
          <p:cNvPr id="37" name="Rectangle: Diagonal Corners Rounded 36">
            <a:extLst>
              <a:ext uri="{FF2B5EF4-FFF2-40B4-BE49-F238E27FC236}">
                <a16:creationId xmlns:a16="http://schemas.microsoft.com/office/drawing/2014/main" id="{70DA0B29-1BBE-4596-36E6-10293BBB7F4F}"/>
              </a:ext>
            </a:extLst>
          </p:cNvPr>
          <p:cNvSpPr/>
          <p:nvPr/>
        </p:nvSpPr>
        <p:spPr>
          <a:xfrm>
            <a:off x="1343472" y="2253722"/>
            <a:ext cx="1780728" cy="936104"/>
          </a:xfrm>
          <a:prstGeom prst="round2DiagRect">
            <a:avLst/>
          </a:prstGeom>
          <a:solidFill>
            <a:srgbClr val="33663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BE" sz="2400" b="0" i="0" u="none" strike="noStrike" kern="0" cap="none" spc="0" normalizeH="0" baseline="0" noProof="0" dirty="0">
                <a:ln>
                  <a:noFill/>
                </a:ln>
                <a:solidFill>
                  <a:srgbClr val="FFFFFF"/>
                </a:solidFill>
                <a:effectLst/>
                <a:uLnTx/>
                <a:uFillTx/>
                <a:latin typeface="Calibri"/>
                <a:ea typeface="+mn-ea"/>
                <a:cs typeface="+mn-cs"/>
              </a:rPr>
              <a:t>Water</a:t>
            </a:r>
          </a:p>
        </p:txBody>
      </p:sp>
      <p:sp>
        <p:nvSpPr>
          <p:cNvPr id="38" name="Rectangle: Diagonal Corners Rounded 37">
            <a:extLst>
              <a:ext uri="{FF2B5EF4-FFF2-40B4-BE49-F238E27FC236}">
                <a16:creationId xmlns:a16="http://schemas.microsoft.com/office/drawing/2014/main" id="{CADA3334-456B-258E-7EBB-9A8869F193E4}"/>
              </a:ext>
            </a:extLst>
          </p:cNvPr>
          <p:cNvSpPr/>
          <p:nvPr/>
        </p:nvSpPr>
        <p:spPr>
          <a:xfrm>
            <a:off x="1343472" y="3236876"/>
            <a:ext cx="1780728" cy="936104"/>
          </a:xfrm>
          <a:prstGeom prst="round2DiagRect">
            <a:avLst/>
          </a:prstGeom>
          <a:solidFill>
            <a:srgbClr val="33663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BE" sz="2400" b="0" i="0" u="none" strike="noStrike" kern="0" cap="none" spc="0" normalizeH="0" baseline="0" noProof="0" dirty="0">
                <a:ln>
                  <a:noFill/>
                </a:ln>
                <a:solidFill>
                  <a:srgbClr val="FFFFFF"/>
                </a:solidFill>
                <a:effectLst/>
                <a:uLnTx/>
                <a:uFillTx/>
                <a:latin typeface="Calibri"/>
                <a:ea typeface="+mn-ea"/>
                <a:cs typeface="+mn-cs"/>
              </a:rPr>
              <a:t>Waste</a:t>
            </a:r>
          </a:p>
        </p:txBody>
      </p:sp>
      <p:sp>
        <p:nvSpPr>
          <p:cNvPr id="39" name="Rectangle: Diagonal Corners Rounded 38">
            <a:extLst>
              <a:ext uri="{FF2B5EF4-FFF2-40B4-BE49-F238E27FC236}">
                <a16:creationId xmlns:a16="http://schemas.microsoft.com/office/drawing/2014/main" id="{B683F4AE-6651-C70F-9646-DE542FCBE78A}"/>
              </a:ext>
            </a:extLst>
          </p:cNvPr>
          <p:cNvSpPr/>
          <p:nvPr/>
        </p:nvSpPr>
        <p:spPr>
          <a:xfrm>
            <a:off x="1343472" y="4220031"/>
            <a:ext cx="1780728" cy="926622"/>
          </a:xfrm>
          <a:prstGeom prst="round2DiagRect">
            <a:avLst/>
          </a:prstGeom>
          <a:solidFill>
            <a:srgbClr val="33663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BE" sz="2400" b="0" i="0" u="none" strike="noStrike" kern="0" cap="none" spc="0" normalizeH="0" baseline="0" noProof="0" dirty="0" err="1">
                <a:ln>
                  <a:noFill/>
                </a:ln>
                <a:solidFill>
                  <a:srgbClr val="FFFFFF"/>
                </a:solidFill>
                <a:effectLst/>
                <a:uLnTx/>
                <a:uFillTx/>
                <a:latin typeface="Calibri"/>
                <a:ea typeface="+mn-ea"/>
                <a:cs typeface="+mn-cs"/>
              </a:rPr>
              <a:t>Packaging</a:t>
            </a:r>
            <a:endParaRPr kumimoji="0" lang="nl-BE" sz="2400" b="0" i="0" u="none" strike="noStrike" kern="0" cap="none" spc="0" normalizeH="0" baseline="0" noProof="0" dirty="0">
              <a:ln>
                <a:noFill/>
              </a:ln>
              <a:solidFill>
                <a:srgbClr val="FFFFFF"/>
              </a:solidFill>
              <a:effectLst/>
              <a:uLnTx/>
              <a:uFillTx/>
              <a:latin typeface="Calibri"/>
              <a:ea typeface="+mn-ea"/>
              <a:cs typeface="+mn-cs"/>
            </a:endParaRPr>
          </a:p>
        </p:txBody>
      </p:sp>
      <p:pic>
        <p:nvPicPr>
          <p:cNvPr id="40" name="Graphic 39" descr="Wind Turbines with solid fill">
            <a:extLst>
              <a:ext uri="{FF2B5EF4-FFF2-40B4-BE49-F238E27FC236}">
                <a16:creationId xmlns:a16="http://schemas.microsoft.com/office/drawing/2014/main" id="{1ADC256B-AFE7-3266-80C9-4A600FAD3D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65279" y="1513678"/>
            <a:ext cx="503194" cy="503194"/>
          </a:xfrm>
          <a:prstGeom prst="rect">
            <a:avLst/>
          </a:prstGeom>
        </p:spPr>
      </p:pic>
      <p:pic>
        <p:nvPicPr>
          <p:cNvPr id="41" name="Graphic 40" descr="Lunch Box with solid fill">
            <a:extLst>
              <a:ext uri="{FF2B5EF4-FFF2-40B4-BE49-F238E27FC236}">
                <a16:creationId xmlns:a16="http://schemas.microsoft.com/office/drawing/2014/main" id="{A217C2EA-822C-88F4-3AAD-56FA0D3E8DC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1835" y="4472290"/>
            <a:ext cx="503193" cy="503193"/>
          </a:xfrm>
          <a:prstGeom prst="rect">
            <a:avLst/>
          </a:prstGeom>
        </p:spPr>
      </p:pic>
      <p:pic>
        <p:nvPicPr>
          <p:cNvPr id="42" name="Graphic 41" descr="Recycle with solid fill">
            <a:extLst>
              <a:ext uri="{FF2B5EF4-FFF2-40B4-BE49-F238E27FC236}">
                <a16:creationId xmlns:a16="http://schemas.microsoft.com/office/drawing/2014/main" id="{670B4409-872B-43F0-D9D8-A827CB2F09D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65279" y="3469386"/>
            <a:ext cx="503193" cy="503193"/>
          </a:xfrm>
          <a:prstGeom prst="rect">
            <a:avLst/>
          </a:prstGeom>
        </p:spPr>
      </p:pic>
      <p:pic>
        <p:nvPicPr>
          <p:cNvPr id="43" name="Graphic 42" descr="Splash1 with solid fill">
            <a:extLst>
              <a:ext uri="{FF2B5EF4-FFF2-40B4-BE49-F238E27FC236}">
                <a16:creationId xmlns:a16="http://schemas.microsoft.com/office/drawing/2014/main" id="{63F60CDD-CD0A-60C6-E573-E085C50E40D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31836" y="2470177"/>
            <a:ext cx="503193" cy="503193"/>
          </a:xfrm>
          <a:prstGeom prst="rect">
            <a:avLst/>
          </a:prstGeom>
        </p:spPr>
      </p:pic>
      <p:sp>
        <p:nvSpPr>
          <p:cNvPr id="44" name="Rectangle 43">
            <a:extLst>
              <a:ext uri="{FF2B5EF4-FFF2-40B4-BE49-F238E27FC236}">
                <a16:creationId xmlns:a16="http://schemas.microsoft.com/office/drawing/2014/main" id="{A15FA7C3-142F-50D6-E49C-CD1FD81F4F8A}"/>
              </a:ext>
            </a:extLst>
          </p:cNvPr>
          <p:cNvSpPr/>
          <p:nvPr/>
        </p:nvSpPr>
        <p:spPr>
          <a:xfrm>
            <a:off x="2999656" y="5209771"/>
            <a:ext cx="8252544" cy="921999"/>
          </a:xfrm>
          <a:prstGeom prst="rect">
            <a:avLst/>
          </a:prstGeom>
          <a:solidFill>
            <a:srgbClr val="449944">
              <a:lumMod val="20000"/>
              <a:lumOff val="80000"/>
              <a:alpha val="86000"/>
            </a:srgbClr>
          </a:solidFill>
          <a:ln w="25400" cap="flat" cmpd="sng" algn="ctr">
            <a:noFill/>
            <a:prstDash val="solid"/>
          </a:ln>
          <a:effectLst/>
        </p:spPr>
        <p:txBody>
          <a:bodyPr rtlCol="0" anchor="ctr"/>
          <a:lstStyle/>
          <a:p>
            <a:pPr marL="450850" indent="-184150">
              <a:buFont typeface="Arial" panose="020B0604020202020204" pitchFamily="34" charset="0"/>
              <a:buChar char="•"/>
              <a:defRPr/>
            </a:pPr>
            <a:r>
              <a:rPr lang="nl-BE" sz="1400" dirty="0">
                <a:solidFill>
                  <a:srgbClr val="000000"/>
                </a:solidFill>
                <a:latin typeface="Calibri"/>
              </a:rPr>
              <a:t>&gt;90% of </a:t>
            </a:r>
            <a:r>
              <a:rPr lang="nl-BE" sz="1400" dirty="0" err="1">
                <a:solidFill>
                  <a:srgbClr val="000000"/>
                </a:solidFill>
                <a:latin typeface="Calibri"/>
              </a:rPr>
              <a:t>purchased</a:t>
            </a:r>
            <a:r>
              <a:rPr lang="nl-BE" sz="1400" dirty="0">
                <a:solidFill>
                  <a:srgbClr val="000000"/>
                </a:solidFill>
                <a:latin typeface="Calibri"/>
              </a:rPr>
              <a:t> volumes in high </a:t>
            </a:r>
            <a:r>
              <a:rPr lang="nl-BE" sz="1400" dirty="0" err="1">
                <a:solidFill>
                  <a:srgbClr val="000000"/>
                </a:solidFill>
                <a:latin typeface="Calibri"/>
              </a:rPr>
              <a:t>and</a:t>
            </a:r>
            <a:r>
              <a:rPr lang="nl-BE" sz="1400" dirty="0">
                <a:solidFill>
                  <a:srgbClr val="000000"/>
                </a:solidFill>
                <a:latin typeface="Calibri"/>
              </a:rPr>
              <a:t> medium risk </a:t>
            </a:r>
            <a:r>
              <a:rPr lang="nl-BE" sz="1400" dirty="0" err="1">
                <a:solidFill>
                  <a:srgbClr val="000000"/>
                </a:solidFill>
                <a:latin typeface="Calibri"/>
              </a:rPr>
              <a:t>countries</a:t>
            </a:r>
            <a:r>
              <a:rPr lang="nl-BE" sz="1400" dirty="0">
                <a:solidFill>
                  <a:srgbClr val="000000"/>
                </a:solidFill>
                <a:latin typeface="Calibri"/>
              </a:rPr>
              <a:t> </a:t>
            </a:r>
            <a:r>
              <a:rPr lang="nl-BE" sz="1400" dirty="0" err="1">
                <a:solidFill>
                  <a:srgbClr val="000000"/>
                </a:solidFill>
                <a:latin typeface="Calibri"/>
              </a:rPr>
              <a:t>certified</a:t>
            </a:r>
            <a:r>
              <a:rPr lang="nl-BE" sz="1400" dirty="0">
                <a:solidFill>
                  <a:srgbClr val="000000"/>
                </a:solidFill>
                <a:latin typeface="Calibri"/>
              </a:rPr>
              <a:t> </a:t>
            </a:r>
            <a:r>
              <a:rPr lang="nl-BE" sz="1400" dirty="0" err="1">
                <a:solidFill>
                  <a:srgbClr val="000000"/>
                </a:solidFill>
                <a:latin typeface="Calibri"/>
              </a:rPr>
              <a:t>for</a:t>
            </a:r>
            <a:r>
              <a:rPr lang="nl-BE" sz="1400" dirty="0">
                <a:solidFill>
                  <a:srgbClr val="000000"/>
                </a:solidFill>
                <a:latin typeface="Calibri"/>
              </a:rPr>
              <a:t> </a:t>
            </a:r>
            <a:r>
              <a:rPr lang="nl-BE" sz="1400" dirty="0" err="1">
                <a:solidFill>
                  <a:srgbClr val="000000"/>
                </a:solidFill>
                <a:latin typeface="Calibri"/>
              </a:rPr>
              <a:t>social</a:t>
            </a:r>
            <a:r>
              <a:rPr lang="nl-BE" sz="1400" dirty="0">
                <a:solidFill>
                  <a:srgbClr val="000000"/>
                </a:solidFill>
                <a:latin typeface="Calibri"/>
              </a:rPr>
              <a:t> compliance</a:t>
            </a:r>
            <a:endParaRPr lang="en-US" sz="1400" dirty="0">
              <a:solidFill>
                <a:srgbClr val="FFFFFF"/>
              </a:solidFill>
              <a:latin typeface="Calibri"/>
            </a:endParaRPr>
          </a:p>
          <a:p>
            <a:pPr marL="450850" indent="-184150">
              <a:buFont typeface="Arial" panose="020B0604020202020204" pitchFamily="34" charset="0"/>
              <a:buChar char="•"/>
              <a:defRPr/>
            </a:pPr>
            <a:r>
              <a:rPr lang="nl-BE" sz="1400" dirty="0" err="1">
                <a:solidFill>
                  <a:srgbClr val="000000"/>
                </a:solidFill>
                <a:latin typeface="Calibri"/>
              </a:rPr>
              <a:t>Continued</a:t>
            </a:r>
            <a:r>
              <a:rPr kumimoji="0" lang="nl-BE" sz="1400" b="0" i="0" u="none" strike="noStrike" kern="1200" cap="none" spc="0" normalizeH="0" baseline="0" noProof="0" dirty="0">
                <a:ln>
                  <a:noFill/>
                </a:ln>
                <a:solidFill>
                  <a:srgbClr val="000000"/>
                </a:solidFill>
                <a:effectLst/>
                <a:uLnTx/>
                <a:uFillTx/>
                <a:latin typeface="Calibri"/>
                <a:ea typeface="+mn-ea"/>
                <a:cs typeface="+mn-cs"/>
              </a:rPr>
              <a:t> focus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and</a:t>
            </a:r>
            <a:r>
              <a:rPr kumimoji="0" lang="nl-BE" sz="1400" b="0" i="0" u="none" strike="noStrike" kern="1200" cap="none" spc="0" normalizeH="0" baseline="0" noProof="0" dirty="0">
                <a:ln>
                  <a:noFill/>
                </a:ln>
                <a:solidFill>
                  <a:srgbClr val="000000"/>
                </a:solidFill>
                <a:effectLst/>
                <a:uLnTx/>
                <a:uFillTx/>
                <a:latin typeface="Calibri"/>
                <a:ea typeface="+mn-ea"/>
                <a:cs typeface="+mn-cs"/>
              </a:rPr>
              <a:t> </a:t>
            </a:r>
            <a:r>
              <a:rPr kumimoji="0" lang="nl-BE" sz="1400" b="0" i="0" u="none" strike="noStrike" kern="1200" cap="none" spc="0" normalizeH="0" baseline="0" noProof="0" dirty="0" err="1">
                <a:ln>
                  <a:noFill/>
                </a:ln>
                <a:solidFill>
                  <a:srgbClr val="000000"/>
                </a:solidFill>
                <a:effectLst/>
                <a:uLnTx/>
                <a:uFillTx/>
                <a:latin typeface="Calibri"/>
                <a:ea typeface="+mn-ea"/>
                <a:cs typeface="+mn-cs"/>
              </a:rPr>
              <a:t>positive</a:t>
            </a:r>
            <a:r>
              <a:rPr kumimoji="0" lang="nl-BE" sz="1400" b="0" i="0" u="none" strike="noStrike" kern="1200" cap="none" spc="0" normalizeH="0" baseline="0" noProof="0" dirty="0">
                <a:ln>
                  <a:noFill/>
                </a:ln>
                <a:solidFill>
                  <a:srgbClr val="000000"/>
                </a:solidFill>
                <a:effectLst/>
                <a:uLnTx/>
                <a:uFillTx/>
                <a:latin typeface="Calibri"/>
                <a:ea typeface="+mn-ea"/>
                <a:cs typeface="+mn-cs"/>
              </a:rPr>
              <a:t> outlook</a:t>
            </a:r>
            <a:endParaRPr lang="en-US" sz="1400" dirty="0">
              <a:ea typeface="Calibri"/>
              <a:cs typeface="Calibri"/>
            </a:endParaRPr>
          </a:p>
        </p:txBody>
      </p:sp>
      <p:sp>
        <p:nvSpPr>
          <p:cNvPr id="45" name="Rectangle: Rounded Corners 44">
            <a:extLst>
              <a:ext uri="{FF2B5EF4-FFF2-40B4-BE49-F238E27FC236}">
                <a16:creationId xmlns:a16="http://schemas.microsoft.com/office/drawing/2014/main" id="{81CE3F38-6099-896F-3742-F40BBF5FA152}"/>
              </a:ext>
            </a:extLst>
          </p:cNvPr>
          <p:cNvSpPr/>
          <p:nvPr/>
        </p:nvSpPr>
        <p:spPr>
          <a:xfrm>
            <a:off x="623392" y="5209049"/>
            <a:ext cx="1511544" cy="936104"/>
          </a:xfrm>
          <a:prstGeom prst="roundRect">
            <a:avLst/>
          </a:prstGeom>
          <a:solidFill>
            <a:srgbClr val="449944">
              <a:lumMod val="20000"/>
              <a:lumOff val="80000"/>
            </a:srgbClr>
          </a:solidFill>
          <a:ln w="254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BE" sz="1800" b="0" i="0" u="none" strike="noStrike" kern="0" cap="none" spc="0" normalizeH="0" baseline="0" noProof="0">
              <a:ln>
                <a:noFill/>
              </a:ln>
              <a:solidFill>
                <a:srgbClr val="FFFFFF"/>
              </a:solidFill>
              <a:effectLst/>
              <a:uLnTx/>
              <a:uFillTx/>
              <a:latin typeface="Calibri"/>
              <a:ea typeface="+mn-ea"/>
              <a:cs typeface="+mn-cs"/>
            </a:endParaRPr>
          </a:p>
        </p:txBody>
      </p:sp>
      <p:sp>
        <p:nvSpPr>
          <p:cNvPr id="46" name="Rectangle: Diagonal Corners Rounded 45">
            <a:extLst>
              <a:ext uri="{FF2B5EF4-FFF2-40B4-BE49-F238E27FC236}">
                <a16:creationId xmlns:a16="http://schemas.microsoft.com/office/drawing/2014/main" id="{F33BDF47-A057-22BD-F5DD-B766A3737811}"/>
              </a:ext>
            </a:extLst>
          </p:cNvPr>
          <p:cNvSpPr/>
          <p:nvPr/>
        </p:nvSpPr>
        <p:spPr>
          <a:xfrm>
            <a:off x="1343472" y="5195666"/>
            <a:ext cx="1780728" cy="936104"/>
          </a:xfrm>
          <a:prstGeom prst="round2DiagRect">
            <a:avLst/>
          </a:prstGeom>
          <a:solidFill>
            <a:srgbClr val="33663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BE" sz="2400" b="0" i="0" u="none" strike="noStrike" kern="0" cap="none" spc="0" normalizeH="0" baseline="0" noProof="0" dirty="0">
                <a:ln>
                  <a:noFill/>
                </a:ln>
                <a:solidFill>
                  <a:srgbClr val="FFFFFF"/>
                </a:solidFill>
                <a:effectLst/>
                <a:uLnTx/>
                <a:uFillTx/>
                <a:latin typeface="Calibri"/>
                <a:ea typeface="+mn-ea"/>
                <a:cs typeface="+mn-cs"/>
              </a:rPr>
              <a:t>Responsible </a:t>
            </a:r>
            <a:r>
              <a:rPr kumimoji="0" lang="nl-BE" sz="2400" b="0" i="0" u="none" strike="noStrike" kern="0" cap="none" spc="0" normalizeH="0" baseline="0" noProof="0" dirty="0" err="1">
                <a:ln>
                  <a:noFill/>
                </a:ln>
                <a:solidFill>
                  <a:srgbClr val="FFFFFF"/>
                </a:solidFill>
                <a:effectLst/>
                <a:uLnTx/>
                <a:uFillTx/>
                <a:latin typeface="Calibri"/>
                <a:ea typeface="+mn-ea"/>
                <a:cs typeface="+mn-cs"/>
              </a:rPr>
              <a:t>sourcing</a:t>
            </a:r>
            <a:endParaRPr kumimoji="0" lang="nl-BE" sz="2400" b="0" i="0" u="none" strike="noStrike" kern="0" cap="none" spc="0" normalizeH="0" baseline="0" noProof="0" dirty="0">
              <a:ln>
                <a:noFill/>
              </a:ln>
              <a:solidFill>
                <a:srgbClr val="FFFFFF"/>
              </a:solidFill>
              <a:effectLst/>
              <a:uLnTx/>
              <a:uFillTx/>
              <a:latin typeface="Calibri"/>
              <a:ea typeface="+mn-ea"/>
              <a:cs typeface="+mn-cs"/>
            </a:endParaRPr>
          </a:p>
        </p:txBody>
      </p:sp>
      <p:pic>
        <p:nvPicPr>
          <p:cNvPr id="47" name="Graphic 46" descr="Farmer female with solid fill">
            <a:extLst>
              <a:ext uri="{FF2B5EF4-FFF2-40B4-BE49-F238E27FC236}">
                <a16:creationId xmlns:a16="http://schemas.microsoft.com/office/drawing/2014/main" id="{067FC465-05C7-CC2C-D863-1A51E532F1D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731835" y="5387730"/>
            <a:ext cx="503193" cy="503193"/>
          </a:xfrm>
          <a:prstGeom prst="rect">
            <a:avLst/>
          </a:prstGeom>
        </p:spPr>
      </p:pic>
    </p:spTree>
    <p:extLst>
      <p:ext uri="{BB962C8B-B14F-4D97-AF65-F5344CB8AC3E}">
        <p14:creationId xmlns:p14="http://schemas.microsoft.com/office/powerpoint/2010/main" val="1923941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4681991C-0334-157F-12FD-D21040466A42}"/>
              </a:ext>
            </a:extLst>
          </p:cNvPr>
          <p:cNvPicPr>
            <a:picLocks noGrp="1" noChangeAspect="1"/>
          </p:cNvPicPr>
          <p:nvPr>
            <p:ph type="pic" sz="quarter" idx="13"/>
          </p:nvPr>
        </p:nvPicPr>
        <p:blipFill>
          <a:blip r:embed="rId2" cstate="hqprint">
            <a:extLst>
              <a:ext uri="{28A0092B-C50C-407E-A947-70E740481C1C}">
                <a14:useLocalDpi xmlns:a14="http://schemas.microsoft.com/office/drawing/2010/main"/>
              </a:ext>
            </a:extLst>
          </a:blip>
          <a:srcRect l="6965" r="6965"/>
          <a:stretch/>
        </p:blipFill>
        <p:spPr/>
      </p:pic>
      <p:sp>
        <p:nvSpPr>
          <p:cNvPr id="3" name="Tijdelijke aanduiding voor tekst 2">
            <a:extLst>
              <a:ext uri="{FF2B5EF4-FFF2-40B4-BE49-F238E27FC236}">
                <a16:creationId xmlns:a16="http://schemas.microsoft.com/office/drawing/2014/main" id="{74BECEC1-9CE6-8469-2BF5-9F38BE8F6E41}"/>
              </a:ext>
            </a:extLst>
          </p:cNvPr>
          <p:cNvSpPr>
            <a:spLocks noGrp="1"/>
          </p:cNvSpPr>
          <p:nvPr>
            <p:ph type="body" sz="quarter" idx="16"/>
          </p:nvPr>
        </p:nvSpPr>
        <p:spPr/>
        <p:txBody>
          <a:bodyPr/>
          <a:lstStyle/>
          <a:p>
            <a:r>
              <a:rPr lang="nl-BE" err="1"/>
              <a:t>All</a:t>
            </a:r>
            <a:r>
              <a:rPr lang="nl-BE"/>
              <a:t> </a:t>
            </a:r>
            <a:r>
              <a:rPr lang="nl-BE" err="1"/>
              <a:t>about</a:t>
            </a:r>
            <a:r>
              <a:rPr lang="nl-BE"/>
              <a:t> Greenyard</a:t>
            </a:r>
          </a:p>
        </p:txBody>
      </p:sp>
      <p:sp>
        <p:nvSpPr>
          <p:cNvPr id="2" name="Tijdelijke aanduiding voor tekst 1">
            <a:extLst>
              <a:ext uri="{FF2B5EF4-FFF2-40B4-BE49-F238E27FC236}">
                <a16:creationId xmlns:a16="http://schemas.microsoft.com/office/drawing/2014/main" id="{18CFEA1F-A3ED-62E8-AFE7-7D453BCEE5BD}"/>
              </a:ext>
            </a:extLst>
          </p:cNvPr>
          <p:cNvSpPr>
            <a:spLocks noGrp="1"/>
          </p:cNvSpPr>
          <p:nvPr>
            <p:ph type="body" sz="quarter" idx="17"/>
          </p:nvPr>
        </p:nvSpPr>
        <p:spPr/>
        <p:txBody>
          <a:bodyPr/>
          <a:lstStyle/>
          <a:p>
            <a:endParaRPr lang="en-GB"/>
          </a:p>
        </p:txBody>
      </p:sp>
      <p:sp>
        <p:nvSpPr>
          <p:cNvPr id="5" name="Tijdelijke aanduiding voor tekst 4">
            <a:extLst>
              <a:ext uri="{FF2B5EF4-FFF2-40B4-BE49-F238E27FC236}">
                <a16:creationId xmlns:a16="http://schemas.microsoft.com/office/drawing/2014/main" id="{72BA9EB4-139C-A5BB-1DD1-390350E2FFDB}"/>
              </a:ext>
            </a:extLst>
          </p:cNvPr>
          <p:cNvSpPr>
            <a:spLocks noGrp="1"/>
          </p:cNvSpPr>
          <p:nvPr>
            <p:ph type="body" sz="quarter" idx="18"/>
          </p:nvPr>
        </p:nvSpPr>
        <p:spPr/>
        <p:txBody>
          <a:bodyPr/>
          <a:lstStyle/>
          <a:p>
            <a:endParaRPr lang="en-GB"/>
          </a:p>
        </p:txBody>
      </p:sp>
      <p:sp>
        <p:nvSpPr>
          <p:cNvPr id="11" name="Tijdelijke aanduiding voor tekst 10">
            <a:extLst>
              <a:ext uri="{FF2B5EF4-FFF2-40B4-BE49-F238E27FC236}">
                <a16:creationId xmlns:a16="http://schemas.microsoft.com/office/drawing/2014/main" id="{1B994F1F-71BE-46AA-D3AE-0C309B33EC31}"/>
              </a:ext>
            </a:extLst>
          </p:cNvPr>
          <p:cNvSpPr>
            <a:spLocks noGrp="1"/>
          </p:cNvSpPr>
          <p:nvPr>
            <p:ph type="body" sz="quarter" idx="19"/>
          </p:nvPr>
        </p:nvSpPr>
        <p:spPr>
          <a:xfrm>
            <a:off x="10692433" y="3122592"/>
            <a:ext cx="973349" cy="612815"/>
          </a:xfrm>
        </p:spPr>
        <p:txBody>
          <a:bodyPr/>
          <a:lstStyle/>
          <a:p>
            <a:r>
              <a:rPr lang="en-GB" dirty="0"/>
              <a:t>Group</a:t>
            </a:r>
          </a:p>
        </p:txBody>
      </p:sp>
      <p:sp>
        <p:nvSpPr>
          <p:cNvPr id="4" name="Tijdelijke aanduiding voor tekst 3">
            <a:extLst>
              <a:ext uri="{FF2B5EF4-FFF2-40B4-BE49-F238E27FC236}">
                <a16:creationId xmlns:a16="http://schemas.microsoft.com/office/drawing/2014/main" id="{C3400AF4-0994-8FF6-1A1A-9FFEAF5F2C9B}"/>
              </a:ext>
            </a:extLst>
          </p:cNvPr>
          <p:cNvSpPr>
            <a:spLocks noGrp="1"/>
          </p:cNvSpPr>
          <p:nvPr>
            <p:ph type="body" sz="quarter" idx="14"/>
          </p:nvPr>
        </p:nvSpPr>
        <p:spPr>
          <a:xfrm>
            <a:off x="9206566" y="2780080"/>
            <a:ext cx="1896315" cy="480399"/>
          </a:xfrm>
        </p:spPr>
        <p:txBody>
          <a:bodyPr/>
          <a:lstStyle/>
          <a:p>
            <a:r>
              <a:rPr lang="nl-BE" dirty="0"/>
              <a:t>Financial review</a:t>
            </a:r>
          </a:p>
        </p:txBody>
      </p:sp>
    </p:spTree>
    <p:extLst>
      <p:ext uri="{BB962C8B-B14F-4D97-AF65-F5344CB8AC3E}">
        <p14:creationId xmlns:p14="http://schemas.microsoft.com/office/powerpoint/2010/main" val="13809178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DSHAPE" val="073c4e2a-9018-4187-80a2-0bbba3fd22a8"/>
</p:tagLst>
</file>

<file path=ppt/theme/theme1.xml><?xml version="1.0" encoding="utf-8"?>
<a:theme xmlns:a="http://schemas.openxmlformats.org/drawingml/2006/main" name="Aangepast ontwerp">
  <a:themeElements>
    <a:clrScheme name="Greenyard">
      <a:dk1>
        <a:sysClr val="windowText" lastClr="000000"/>
      </a:dk1>
      <a:lt1>
        <a:sysClr val="window" lastClr="FFFFFF"/>
      </a:lt1>
      <a:dk2>
        <a:srgbClr val="88BB33"/>
      </a:dk2>
      <a:lt2>
        <a:srgbClr val="336633"/>
      </a:lt2>
      <a:accent1>
        <a:srgbClr val="449944"/>
      </a:accent1>
      <a:accent2>
        <a:srgbClr val="00AACC"/>
      </a:accent2>
      <a:accent3>
        <a:srgbClr val="554422"/>
      </a:accent3>
      <a:accent4>
        <a:srgbClr val="EEDD44"/>
      </a:accent4>
      <a:accent5>
        <a:srgbClr val="FF7733"/>
      </a:accent5>
      <a:accent6>
        <a:srgbClr val="CC0066"/>
      </a:accent6>
      <a:hlink>
        <a:srgbClr val="0563C1"/>
      </a:hlink>
      <a:folHlink>
        <a:srgbClr val="CC0066"/>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eenyard template.potx" id="{EFDDA16D-F222-4CC5-8D70-7C1A19FEBCD0}" vid="{D7261A26-0D13-4A7C-86BD-B2010470680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DB535FFCD1BCD44A4BCC25CFB7F4D83" ma:contentTypeVersion="19" ma:contentTypeDescription="Een nieuw document maken." ma:contentTypeScope="" ma:versionID="be5af3a1408caa6d14a5a78b459d5a30">
  <xsd:schema xmlns:xsd="http://www.w3.org/2001/XMLSchema" xmlns:xs="http://www.w3.org/2001/XMLSchema" xmlns:p="http://schemas.microsoft.com/office/2006/metadata/properties" xmlns:ns2="81a33e9f-00d4-4698-a8b6-b5f6181aee10" xmlns:ns3="2fe4cad1-0aad-4fc6-b14b-5a88583f46f0" targetNamespace="http://schemas.microsoft.com/office/2006/metadata/properties" ma:root="true" ma:fieldsID="6831781721c48608db338766684d1f2d" ns2:_="" ns3:_="">
    <xsd:import namespace="81a33e9f-00d4-4698-a8b6-b5f6181aee10"/>
    <xsd:import namespace="2fe4cad1-0aad-4fc6-b14b-5a88583f46f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Location" minOccurs="0"/>
                <xsd:element ref="ns2:MediaServiceGenerationTime" minOccurs="0"/>
                <xsd:element ref="ns2:MediaServiceEventHashCode" minOccurs="0"/>
                <xsd:element ref="ns2:MediaServiceAutoTags" minOccurs="0"/>
                <xsd:element ref="ns2:MediaServiceOCR"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a33e9f-00d4-4698-a8b6-b5f6181aee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4a380f8e-d2c7-4c8f-9eea-8a1787b51b8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fe4cad1-0aad-4fc6-b14b-5a88583f46f0"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2f19a50f-748a-4790-8315-b4b2e80baaf6}" ma:internalName="TaxCatchAll" ma:showField="CatchAllData" ma:web="2fe4cad1-0aad-4fc6-b14b-5a88583f46f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1a33e9f-00d4-4698-a8b6-b5f6181aee10">
      <Terms xmlns="http://schemas.microsoft.com/office/infopath/2007/PartnerControls"/>
    </lcf76f155ced4ddcb4097134ff3c332f>
    <TaxCatchAll xmlns="2fe4cad1-0aad-4fc6-b14b-5a88583f46f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E86A9F7-721D-4B14-BDC4-9F5B88E0BB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1a33e9f-00d4-4698-a8b6-b5f6181aee10"/>
    <ds:schemaRef ds:uri="2fe4cad1-0aad-4fc6-b14b-5a88583f46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6DF7FD3-F831-4625-BEA2-DB906D617210}">
  <ds:schemaRefs>
    <ds:schemaRef ds:uri="http://schemas.microsoft.com/office/2006/metadata/properties"/>
    <ds:schemaRef ds:uri="http://schemas.microsoft.com/office/2006/documentManagement/types"/>
    <ds:schemaRef ds:uri="http://purl.org/dc/elements/1.1/"/>
    <ds:schemaRef ds:uri="81a33e9f-00d4-4698-a8b6-b5f6181aee10"/>
    <ds:schemaRef ds:uri="2fe4cad1-0aad-4fc6-b14b-5a88583f46f0"/>
    <ds:schemaRef ds:uri="http://purl.org/dc/terms/"/>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6316AEEC-1901-49E5-A587-90DE563228D5}">
  <ds:schemaRefs>
    <ds:schemaRef ds:uri="http://schemas.microsoft.com/sharepoint/v3/contenttype/forms"/>
  </ds:schemaRefs>
</ds:datastoreItem>
</file>

<file path=docMetadata/LabelInfo.xml><?xml version="1.0" encoding="utf-8"?>
<clbl:labelList xmlns:clbl="http://schemas.microsoft.com/office/2020/mipLabelMetadata">
  <clbl:label id="{fbd6b96d-25a4-4898-a042-deab47c2bb5d}" enabled="0" method="" siteId="{fbd6b96d-25a4-4898-a042-deab47c2bb5d}" removed="1"/>
</clbl:labelList>
</file>

<file path=docProps/app.xml><?xml version="1.0" encoding="utf-8"?>
<Properties xmlns="http://schemas.openxmlformats.org/officeDocument/2006/extended-properties" xmlns:vt="http://schemas.openxmlformats.org/officeDocument/2006/docPropsVTypes">
  <Template>Greenyard template</Template>
  <TotalTime>1957</TotalTime>
  <Words>2508</Words>
  <Application>Microsoft Office PowerPoint</Application>
  <PresentationFormat>Widescreen</PresentationFormat>
  <Paragraphs>310</Paragraphs>
  <Slides>27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Aptos</vt:lpstr>
      <vt:lpstr>Arial</vt:lpstr>
      <vt:lpstr>Calibri</vt:lpstr>
      <vt:lpstr>Calibri Light</vt:lpstr>
      <vt:lpstr>Century Gothic</vt:lpstr>
      <vt:lpstr>Foco</vt:lpstr>
      <vt:lpstr>Aangepast ontwerp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Reinhard Byl</dc:creator>
  <cp:lastModifiedBy>Cedric Pauwels</cp:lastModifiedBy>
  <cp:revision>100</cp:revision>
  <dcterms:created xsi:type="dcterms:W3CDTF">2024-02-26T10:03:56Z</dcterms:created>
  <dcterms:modified xsi:type="dcterms:W3CDTF">2025-05-20T15:59:27Z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0x0101002DB535FFCD1BCD44A4BCC25CFB7F4D83</vt:lpwstr>
  </property>
  <property fmtid="{D5CDD505-2E9C-101B-9397-08002B2CF9AE}" pid="3" name="MediaServiceImageTags">
    <vt:lpwstr/>
  </property>
</Properties>
</file>